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6"/>
  </p:notesMasterIdLst>
  <p:sldIdLst>
    <p:sldId id="264" r:id="rId2"/>
    <p:sldId id="263" r:id="rId3"/>
    <p:sldId id="359" r:id="rId4"/>
    <p:sldId id="297" r:id="rId5"/>
    <p:sldId id="337" r:id="rId6"/>
    <p:sldId id="298" r:id="rId7"/>
    <p:sldId id="325" r:id="rId8"/>
    <p:sldId id="299" r:id="rId9"/>
    <p:sldId id="354" r:id="rId10"/>
    <p:sldId id="353" r:id="rId11"/>
    <p:sldId id="358" r:id="rId12"/>
    <p:sldId id="301" r:id="rId13"/>
    <p:sldId id="302" r:id="rId14"/>
    <p:sldId id="335" r:id="rId15"/>
    <p:sldId id="303" r:id="rId16"/>
    <p:sldId id="334" r:id="rId17"/>
    <p:sldId id="304" r:id="rId18"/>
    <p:sldId id="305" r:id="rId19"/>
    <p:sldId id="295" r:id="rId20"/>
    <p:sldId id="306" r:id="rId21"/>
    <p:sldId id="330" r:id="rId22"/>
    <p:sldId id="307" r:id="rId23"/>
    <p:sldId id="341" r:id="rId24"/>
    <p:sldId id="327" r:id="rId25"/>
    <p:sldId id="328" r:id="rId26"/>
    <p:sldId id="338" r:id="rId27"/>
    <p:sldId id="329" r:id="rId28"/>
    <p:sldId id="331" r:id="rId29"/>
    <p:sldId id="340" r:id="rId30"/>
    <p:sldId id="308" r:id="rId31"/>
    <p:sldId id="339" r:id="rId32"/>
    <p:sldId id="332" r:id="rId33"/>
    <p:sldId id="309" r:id="rId34"/>
    <p:sldId id="342" r:id="rId35"/>
    <p:sldId id="343" r:id="rId36"/>
    <p:sldId id="333" r:id="rId37"/>
    <p:sldId id="355" r:id="rId38"/>
    <p:sldId id="356" r:id="rId39"/>
    <p:sldId id="311" r:id="rId40"/>
    <p:sldId id="312" r:id="rId41"/>
    <p:sldId id="336" r:id="rId42"/>
    <p:sldId id="315" r:id="rId43"/>
    <p:sldId id="347" r:id="rId44"/>
    <p:sldId id="348" r:id="rId45"/>
    <p:sldId id="344" r:id="rId46"/>
    <p:sldId id="324" r:id="rId47"/>
    <p:sldId id="361" r:id="rId48"/>
    <p:sldId id="363" r:id="rId49"/>
    <p:sldId id="316" r:id="rId50"/>
    <p:sldId id="357" r:id="rId51"/>
    <p:sldId id="317" r:id="rId52"/>
    <p:sldId id="320" r:id="rId53"/>
    <p:sldId id="321" r:id="rId54"/>
    <p:sldId id="349" r:id="rId55"/>
    <p:sldId id="351" r:id="rId56"/>
    <p:sldId id="352" r:id="rId57"/>
    <p:sldId id="362" r:id="rId58"/>
    <p:sldId id="318" r:id="rId59"/>
    <p:sldId id="319" r:id="rId60"/>
    <p:sldId id="345" r:id="rId61"/>
    <p:sldId id="346" r:id="rId62"/>
    <p:sldId id="350" r:id="rId63"/>
    <p:sldId id="360" r:id="rId64"/>
    <p:sldId id="323" r:id="rId6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70" autoAdjust="0"/>
    <p:restoredTop sz="73112" autoAdjust="0"/>
  </p:normalViewPr>
  <p:slideViewPr>
    <p:cSldViewPr>
      <p:cViewPr varScale="1">
        <p:scale>
          <a:sx n="51" d="100"/>
          <a:sy n="51" d="100"/>
        </p:scale>
        <p:origin x="-1920" y="-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7.png"/></Relationships>
</file>

<file path=ppt/diagrams/_rels/data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7.png"/></Relationships>
</file>

<file path=ppt/diagrams/_rels/data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7.png"/></Relationships>
</file>

<file path=ppt/diagrams/_rels/data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4.png"/></Relationships>
</file>

<file path=ppt/diagrams/_rels/data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7.png"/></Relationships>
</file>

<file path=ppt/diagrams/_rels/data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7.png"/></Relationships>
</file>

<file path=ppt/diagrams/_rels/drawing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7.png"/></Relationships>
</file>

<file path=ppt/diagrams/_rels/drawing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7.png"/></Relationships>
</file>

<file path=ppt/diagrams/_rels/drawing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4.png"/></Relationships>
</file>

<file path=ppt/diagrams/_rels/drawing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7.png"/></Relationships>
</file>

<file path=ppt/diagrams/_rels/drawing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8569DB-5666-45C4-B18C-9D036EE13507}" type="doc">
      <dgm:prSet loTypeId="urn:microsoft.com/office/officeart/2005/8/layout/vList3" loCatId="list" qsTypeId="urn:microsoft.com/office/officeart/2005/8/quickstyle/3d2" qsCatId="3D" csTypeId="urn:microsoft.com/office/officeart/2005/8/colors/accent1_2" csCatId="accent1" phldr="1"/>
      <dgm:spPr/>
      <dgm:t>
        <a:bodyPr/>
        <a:lstStyle/>
        <a:p>
          <a:endParaRPr lang="zh-CN" altLang="en-US"/>
        </a:p>
      </dgm:t>
    </dgm:pt>
    <dgm:pt modelId="{79B02296-C98C-4D34-AE28-00A67ECB78B4}">
      <dgm:prSet custT="1"/>
      <dgm:spPr>
        <a:solidFill>
          <a:srgbClr val="FF0000"/>
        </a:solidFill>
      </dgm:spPr>
      <dgm:t>
        <a:bodyPr/>
        <a:lstStyle/>
        <a:p>
          <a:pPr rtl="0"/>
          <a:r>
            <a:rPr lang="en-US" sz="2400" dirty="0" smtClean="0"/>
            <a:t>Win7 </a:t>
          </a:r>
          <a:r>
            <a:rPr lang="zh-CN" sz="2400" dirty="0" smtClean="0"/>
            <a:t>安全模型</a:t>
          </a:r>
          <a:endParaRPr lang="zh-CN" sz="2400" dirty="0"/>
        </a:p>
      </dgm:t>
    </dgm:pt>
    <dgm:pt modelId="{A214FBE0-F570-4BDE-9BEF-E43A0B02040C}" type="parTrans" cxnId="{3EB0F90B-9A2F-4410-A3F1-A056F5CB1693}">
      <dgm:prSet/>
      <dgm:spPr/>
      <dgm:t>
        <a:bodyPr/>
        <a:lstStyle/>
        <a:p>
          <a:endParaRPr lang="zh-CN" altLang="en-US"/>
        </a:p>
      </dgm:t>
    </dgm:pt>
    <dgm:pt modelId="{6E584320-24F8-4CF6-A9AB-34C941730390}" type="sibTrans" cxnId="{3EB0F90B-9A2F-4410-A3F1-A056F5CB1693}">
      <dgm:prSet/>
      <dgm:spPr/>
      <dgm:t>
        <a:bodyPr/>
        <a:lstStyle/>
        <a:p>
          <a:endParaRPr lang="zh-CN" altLang="en-US"/>
        </a:p>
      </dgm:t>
    </dgm:pt>
    <dgm:pt modelId="{1E37CA66-C65C-4949-B21E-B202B47392DE}">
      <dgm:prSet/>
      <dgm:spPr/>
      <dgm:t>
        <a:bodyPr/>
        <a:lstStyle/>
        <a:p>
          <a:pPr rtl="0"/>
          <a:r>
            <a:rPr lang="en-US" dirty="0" err="1" smtClean="0"/>
            <a:t>Uac</a:t>
          </a:r>
          <a:r>
            <a:rPr lang="en-US" dirty="0" smtClean="0"/>
            <a:t> </a:t>
          </a:r>
          <a:r>
            <a:rPr lang="zh-CN" dirty="0" smtClean="0"/>
            <a:t>实现</a:t>
          </a:r>
          <a:endParaRPr lang="zh-CN" dirty="0"/>
        </a:p>
      </dgm:t>
    </dgm:pt>
    <dgm:pt modelId="{C80A6C8D-A800-40ED-BDA4-7F3E64B6CBBE}" type="parTrans" cxnId="{3C830662-4DEC-4BEE-B0AD-9B1947374A3C}">
      <dgm:prSet/>
      <dgm:spPr/>
      <dgm:t>
        <a:bodyPr/>
        <a:lstStyle/>
        <a:p>
          <a:endParaRPr lang="zh-CN" altLang="en-US"/>
        </a:p>
      </dgm:t>
    </dgm:pt>
    <dgm:pt modelId="{0D9CD796-55F0-4AE2-B6E5-B6702D356169}" type="sibTrans" cxnId="{3C830662-4DEC-4BEE-B0AD-9B1947374A3C}">
      <dgm:prSet/>
      <dgm:spPr/>
      <dgm:t>
        <a:bodyPr/>
        <a:lstStyle/>
        <a:p>
          <a:endParaRPr lang="zh-CN" altLang="en-US"/>
        </a:p>
      </dgm:t>
    </dgm:pt>
    <dgm:pt modelId="{35FD0BD3-8775-4007-A9EC-78766338256B}">
      <dgm:prSet/>
      <dgm:spPr/>
      <dgm:t>
        <a:bodyPr/>
        <a:lstStyle/>
        <a:p>
          <a:pPr rtl="0"/>
          <a:r>
            <a:rPr lang="en-US" dirty="0" smtClean="0"/>
            <a:t>Bypass </a:t>
          </a:r>
          <a:r>
            <a:rPr lang="en-US" dirty="0" err="1" smtClean="0"/>
            <a:t>Uac</a:t>
          </a:r>
          <a:endParaRPr lang="zh-CN" dirty="0"/>
        </a:p>
      </dgm:t>
    </dgm:pt>
    <dgm:pt modelId="{ABE70E00-DD64-4B60-81A8-03F3A7388884}" type="parTrans" cxnId="{562D54C5-A61A-44A3-B572-BD83F604FB6F}">
      <dgm:prSet/>
      <dgm:spPr/>
      <dgm:t>
        <a:bodyPr/>
        <a:lstStyle/>
        <a:p>
          <a:endParaRPr lang="zh-CN" altLang="en-US"/>
        </a:p>
      </dgm:t>
    </dgm:pt>
    <dgm:pt modelId="{CA308CE8-7875-48CA-B5EC-27CAC91FEFC2}" type="sibTrans" cxnId="{562D54C5-A61A-44A3-B572-BD83F604FB6F}">
      <dgm:prSet/>
      <dgm:spPr/>
      <dgm:t>
        <a:bodyPr/>
        <a:lstStyle/>
        <a:p>
          <a:endParaRPr lang="zh-CN" altLang="en-US"/>
        </a:p>
      </dgm:t>
    </dgm:pt>
    <dgm:pt modelId="{A8D5AB8A-6929-4577-BF4C-416D6F6DD67D}">
      <dgm:prSet/>
      <dgm:spPr/>
      <dgm:t>
        <a:bodyPr/>
        <a:lstStyle/>
        <a:p>
          <a:pPr rtl="0"/>
          <a:r>
            <a:rPr lang="en-US" dirty="0" smtClean="0"/>
            <a:t>UAC </a:t>
          </a:r>
          <a:r>
            <a:rPr lang="zh-CN" dirty="0" smtClean="0"/>
            <a:t>和输入法</a:t>
          </a:r>
          <a:endParaRPr lang="zh-CN" dirty="0"/>
        </a:p>
      </dgm:t>
    </dgm:pt>
    <dgm:pt modelId="{E271DC57-A3E0-4416-9BF7-37402791A206}" type="parTrans" cxnId="{44E49C94-A98A-46D8-9CD6-56F8E57EE999}">
      <dgm:prSet/>
      <dgm:spPr/>
      <dgm:t>
        <a:bodyPr/>
        <a:lstStyle/>
        <a:p>
          <a:endParaRPr lang="zh-CN" altLang="en-US"/>
        </a:p>
      </dgm:t>
    </dgm:pt>
    <dgm:pt modelId="{5CA8A103-435C-4DEE-AA6A-DFD59E8B8E42}" type="sibTrans" cxnId="{44E49C94-A98A-46D8-9CD6-56F8E57EE999}">
      <dgm:prSet/>
      <dgm:spPr/>
      <dgm:t>
        <a:bodyPr/>
        <a:lstStyle/>
        <a:p>
          <a:endParaRPr lang="zh-CN" altLang="en-US"/>
        </a:p>
      </dgm:t>
    </dgm:pt>
    <dgm:pt modelId="{EE10F7BB-D85E-4D37-8F6E-AB40454D2962}">
      <dgm:prSet/>
      <dgm:spPr/>
      <dgm:t>
        <a:bodyPr/>
        <a:lstStyle/>
        <a:p>
          <a:pPr rtl="0"/>
          <a:r>
            <a:rPr lang="zh-CN" dirty="0" smtClean="0"/>
            <a:t>谁的责任？</a:t>
          </a:r>
          <a:r>
            <a:rPr lang="en-US" dirty="0" smtClean="0"/>
            <a:t>UAC</a:t>
          </a:r>
          <a:r>
            <a:rPr lang="zh-CN" dirty="0" smtClean="0"/>
            <a:t>是唯一的吗？</a:t>
          </a:r>
          <a:endParaRPr lang="zh-CN" dirty="0"/>
        </a:p>
      </dgm:t>
    </dgm:pt>
    <dgm:pt modelId="{D35F3E1F-C932-4CE2-9FF9-14D62A03B51A}" type="parTrans" cxnId="{94C8CDC4-C14C-4BBB-AF3B-208C54B25F0F}">
      <dgm:prSet/>
      <dgm:spPr/>
      <dgm:t>
        <a:bodyPr/>
        <a:lstStyle/>
        <a:p>
          <a:endParaRPr lang="zh-CN" altLang="en-US"/>
        </a:p>
      </dgm:t>
    </dgm:pt>
    <dgm:pt modelId="{9712F8E1-9BE8-4D30-BB73-2BFD3E543377}" type="sibTrans" cxnId="{94C8CDC4-C14C-4BBB-AF3B-208C54B25F0F}">
      <dgm:prSet/>
      <dgm:spPr/>
      <dgm:t>
        <a:bodyPr/>
        <a:lstStyle/>
        <a:p>
          <a:endParaRPr lang="zh-CN" altLang="en-US"/>
        </a:p>
      </dgm:t>
    </dgm:pt>
    <dgm:pt modelId="{DB78540C-238F-4DDD-B1B9-6DFC3CDE6E98}" type="pres">
      <dgm:prSet presAssocID="{6D8569DB-5666-45C4-B18C-9D036EE13507}" presName="linearFlow" presStyleCnt="0">
        <dgm:presLayoutVars>
          <dgm:dir/>
          <dgm:resizeHandles val="exact"/>
        </dgm:presLayoutVars>
      </dgm:prSet>
      <dgm:spPr/>
      <dgm:t>
        <a:bodyPr/>
        <a:lstStyle/>
        <a:p>
          <a:endParaRPr lang="zh-CN" altLang="en-US"/>
        </a:p>
      </dgm:t>
    </dgm:pt>
    <dgm:pt modelId="{20F2A786-5438-4B23-8054-4545DEBBCFD5}" type="pres">
      <dgm:prSet presAssocID="{79B02296-C98C-4D34-AE28-00A67ECB78B4}" presName="composite" presStyleCnt="0"/>
      <dgm:spPr/>
    </dgm:pt>
    <dgm:pt modelId="{84849258-6184-4E19-9395-F4A5A729EDDE}" type="pres">
      <dgm:prSet presAssocID="{79B02296-C98C-4D34-AE28-00A67ECB78B4}" presName="imgShp" presStyleLbl="fgImgPlace1" presStyleIdx="0" presStyleCnt="5" custScaleX="106482" custLinFactX="-40341" custLinFactNeighborX="-100000" custLinFactNeighborY="8470"/>
      <dgm:spPr>
        <a:blipFill>
          <a:blip xmlns:r="http://schemas.openxmlformats.org/officeDocument/2006/relationships" r:embed="rId1">
            <a:extLst>
              <a:ext uri="{28A0092B-C50C-407E-A947-70E740481C1C}">
                <a14:useLocalDpi xmlns:a14="http://schemas.microsoft.com/office/drawing/2010/main" val="0"/>
              </a:ext>
            </a:extLst>
          </a:blip>
          <a:srcRect/>
          <a:stretch>
            <a:fillRect l="-23000" r="-23000"/>
          </a:stretch>
        </a:blipFill>
      </dgm:spPr>
      <dgm:t>
        <a:bodyPr/>
        <a:lstStyle/>
        <a:p>
          <a:endParaRPr lang="zh-CN" altLang="en-US"/>
        </a:p>
      </dgm:t>
    </dgm:pt>
    <dgm:pt modelId="{F91E7B4B-0CBA-4923-9313-0BF8C762DBF1}" type="pres">
      <dgm:prSet presAssocID="{79B02296-C98C-4D34-AE28-00A67ECB78B4}" presName="txShp" presStyleLbl="node1" presStyleIdx="0" presStyleCnt="5" custScaleX="83114" custScaleY="78824" custLinFactNeighborX="-17107" custLinFactNeighborY="14944">
        <dgm:presLayoutVars>
          <dgm:bulletEnabled val="1"/>
        </dgm:presLayoutVars>
      </dgm:prSet>
      <dgm:spPr/>
      <dgm:t>
        <a:bodyPr/>
        <a:lstStyle/>
        <a:p>
          <a:endParaRPr lang="zh-CN" altLang="en-US"/>
        </a:p>
      </dgm:t>
    </dgm:pt>
    <dgm:pt modelId="{7A751581-167C-4E04-9E86-E8649FE71239}" type="pres">
      <dgm:prSet presAssocID="{6E584320-24F8-4CF6-A9AB-34C941730390}" presName="spacing" presStyleCnt="0"/>
      <dgm:spPr/>
    </dgm:pt>
    <dgm:pt modelId="{4D824330-6642-4B4C-A6A0-72BE5A6B7800}" type="pres">
      <dgm:prSet presAssocID="{1E37CA66-C65C-4949-B21E-B202B47392DE}" presName="composite" presStyleCnt="0"/>
      <dgm:spPr/>
    </dgm:pt>
    <dgm:pt modelId="{0EE69441-9531-4A03-B82A-A15886546A16}" type="pres">
      <dgm:prSet presAssocID="{1E37CA66-C65C-4949-B21E-B202B47392DE}" presName="imgShp" presStyleLbl="fgImgPlace1" presStyleIdx="1" presStyleCnt="5" custLinFactX="-33430" custLinFactNeighborX="-100000" custLinFactNeighborY="6586"/>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3000" r="-3000"/>
          </a:stretch>
        </a:blipFill>
      </dgm:spPr>
      <dgm:t>
        <a:bodyPr/>
        <a:lstStyle/>
        <a:p>
          <a:endParaRPr lang="zh-CN" altLang="en-US"/>
        </a:p>
      </dgm:t>
    </dgm:pt>
    <dgm:pt modelId="{71D66746-9A90-4423-BBC5-47293EC80481}" type="pres">
      <dgm:prSet presAssocID="{1E37CA66-C65C-4949-B21E-B202B47392DE}" presName="txShp" presStyleLbl="node1" presStyleIdx="1" presStyleCnt="5" custScaleX="83114" custScaleY="78824" custLinFactNeighborX="-15566" custLinFactNeighborY="13060">
        <dgm:presLayoutVars>
          <dgm:bulletEnabled val="1"/>
        </dgm:presLayoutVars>
      </dgm:prSet>
      <dgm:spPr/>
      <dgm:t>
        <a:bodyPr/>
        <a:lstStyle/>
        <a:p>
          <a:endParaRPr lang="zh-CN" altLang="en-US"/>
        </a:p>
      </dgm:t>
    </dgm:pt>
    <dgm:pt modelId="{C273185D-EAC1-4BD4-AE1A-3CD475C0FD39}" type="pres">
      <dgm:prSet presAssocID="{0D9CD796-55F0-4AE2-B6E5-B6702D356169}" presName="spacing" presStyleCnt="0"/>
      <dgm:spPr/>
    </dgm:pt>
    <dgm:pt modelId="{4088991D-4BF3-48D1-97AC-062E11A85702}" type="pres">
      <dgm:prSet presAssocID="{35FD0BD3-8775-4007-A9EC-78766338256B}" presName="composite" presStyleCnt="0"/>
      <dgm:spPr/>
    </dgm:pt>
    <dgm:pt modelId="{BD398157-3F7A-4A5F-84CF-416F453BEE8A}" type="pres">
      <dgm:prSet presAssocID="{35FD0BD3-8775-4007-A9EC-78766338256B}" presName="imgShp" presStyleLbl="fgImgPlace1" presStyleIdx="2" presStyleCnt="5" custLinFactX="-33430" custLinFactNeighborX="-100000" custLinFactNeighborY="4701"/>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t="-13000" b="-13000"/>
          </a:stretch>
        </a:blipFill>
      </dgm:spPr>
      <dgm:t>
        <a:bodyPr/>
        <a:lstStyle/>
        <a:p>
          <a:endParaRPr lang="zh-CN" altLang="en-US"/>
        </a:p>
      </dgm:t>
    </dgm:pt>
    <dgm:pt modelId="{5F7865BC-0A81-4669-99C6-5F650AF85D43}" type="pres">
      <dgm:prSet presAssocID="{35FD0BD3-8775-4007-A9EC-78766338256B}" presName="txShp" presStyleLbl="node1" presStyleIdx="2" presStyleCnt="5" custScaleX="83114" custScaleY="78824" custLinFactNeighborX="-15566" custLinFactNeighborY="11175">
        <dgm:presLayoutVars>
          <dgm:bulletEnabled val="1"/>
        </dgm:presLayoutVars>
      </dgm:prSet>
      <dgm:spPr/>
      <dgm:t>
        <a:bodyPr/>
        <a:lstStyle/>
        <a:p>
          <a:endParaRPr lang="zh-CN" altLang="en-US"/>
        </a:p>
      </dgm:t>
    </dgm:pt>
    <dgm:pt modelId="{77B3AC5E-0DFE-473C-8406-BB7C76CC26E6}" type="pres">
      <dgm:prSet presAssocID="{CA308CE8-7875-48CA-B5EC-27CAC91FEFC2}" presName="spacing" presStyleCnt="0"/>
      <dgm:spPr/>
    </dgm:pt>
    <dgm:pt modelId="{EF2C27F8-BCA7-4879-A77A-EA581D00B60C}" type="pres">
      <dgm:prSet presAssocID="{A8D5AB8A-6929-4577-BF4C-416D6F6DD67D}" presName="composite" presStyleCnt="0"/>
      <dgm:spPr/>
    </dgm:pt>
    <dgm:pt modelId="{D8FF39C0-393A-4C12-B2CD-B2112F618699}" type="pres">
      <dgm:prSet presAssocID="{A8D5AB8A-6929-4577-BF4C-416D6F6DD67D}" presName="imgShp" presStyleLbl="fgImgPlace1" presStyleIdx="3" presStyleCnt="5" custLinFactX="-33430" custLinFactNeighborX="-100000" custLinFactNeighborY="2817"/>
      <dgm:spPr>
        <a:blipFill rotWithShape="1">
          <a:blip xmlns:r="http://schemas.openxmlformats.org/officeDocument/2006/relationships" r:embed="rId4"/>
          <a:stretch>
            <a:fillRect/>
          </a:stretch>
        </a:blipFill>
      </dgm:spPr>
    </dgm:pt>
    <dgm:pt modelId="{610A9275-30CA-4049-AF1C-AD0B981D91DE}" type="pres">
      <dgm:prSet presAssocID="{A8D5AB8A-6929-4577-BF4C-416D6F6DD67D}" presName="txShp" presStyleLbl="node1" presStyleIdx="3" presStyleCnt="5" custScaleX="83114" custScaleY="78824" custLinFactNeighborX="-15566" custLinFactNeighborY="9291">
        <dgm:presLayoutVars>
          <dgm:bulletEnabled val="1"/>
        </dgm:presLayoutVars>
      </dgm:prSet>
      <dgm:spPr/>
      <dgm:t>
        <a:bodyPr/>
        <a:lstStyle/>
        <a:p>
          <a:endParaRPr lang="zh-CN" altLang="en-US"/>
        </a:p>
      </dgm:t>
    </dgm:pt>
    <dgm:pt modelId="{187DA636-453B-4051-9E7D-0E421F809510}" type="pres">
      <dgm:prSet presAssocID="{5CA8A103-435C-4DEE-AA6A-DFD59E8B8E42}" presName="spacing" presStyleCnt="0"/>
      <dgm:spPr/>
    </dgm:pt>
    <dgm:pt modelId="{228C2568-B093-4CC9-A9F3-3C89A01115EE}" type="pres">
      <dgm:prSet presAssocID="{EE10F7BB-D85E-4D37-8F6E-AB40454D2962}" presName="composite" presStyleCnt="0"/>
      <dgm:spPr/>
    </dgm:pt>
    <dgm:pt modelId="{A0598F11-E3E9-4F37-8F83-3DFEE92DFFFC}" type="pres">
      <dgm:prSet presAssocID="{EE10F7BB-D85E-4D37-8F6E-AB40454D2962}" presName="imgShp" presStyleLbl="fgImgPlace1" presStyleIdx="4" presStyleCnt="5" custLinFactX="-33430" custLinFactNeighborX="-100000" custLinFactNeighborY="-1949"/>
      <dgm:spPr>
        <a:blipFill>
          <a:blip xmlns:r="http://schemas.openxmlformats.org/officeDocument/2006/relationships" r:embed="rId5">
            <a:extLst>
              <a:ext uri="{28A0092B-C50C-407E-A947-70E740481C1C}">
                <a14:useLocalDpi xmlns:a14="http://schemas.microsoft.com/office/drawing/2010/main" val="0"/>
              </a:ext>
            </a:extLst>
          </a:blip>
          <a:srcRect/>
          <a:stretch>
            <a:fillRect l="-10000" r="-10000"/>
          </a:stretch>
        </a:blipFill>
      </dgm:spPr>
      <dgm:t>
        <a:bodyPr/>
        <a:lstStyle/>
        <a:p>
          <a:endParaRPr lang="zh-CN" altLang="en-US"/>
        </a:p>
      </dgm:t>
    </dgm:pt>
    <dgm:pt modelId="{077DDA18-82FD-4C70-8802-D2BDD31BA566}" type="pres">
      <dgm:prSet presAssocID="{EE10F7BB-D85E-4D37-8F6E-AB40454D2962}" presName="txShp" presStyleLbl="node1" presStyleIdx="4" presStyleCnt="5" custScaleX="83114" custScaleY="78824" custLinFactNeighborX="-15566" custLinFactNeighborY="10649">
        <dgm:presLayoutVars>
          <dgm:bulletEnabled val="1"/>
        </dgm:presLayoutVars>
      </dgm:prSet>
      <dgm:spPr/>
      <dgm:t>
        <a:bodyPr/>
        <a:lstStyle/>
        <a:p>
          <a:endParaRPr lang="zh-CN" altLang="en-US"/>
        </a:p>
      </dgm:t>
    </dgm:pt>
  </dgm:ptLst>
  <dgm:cxnLst>
    <dgm:cxn modelId="{3C830662-4DEC-4BEE-B0AD-9B1947374A3C}" srcId="{6D8569DB-5666-45C4-B18C-9D036EE13507}" destId="{1E37CA66-C65C-4949-B21E-B202B47392DE}" srcOrd="1" destOrd="0" parTransId="{C80A6C8D-A800-40ED-BDA4-7F3E64B6CBBE}" sibTransId="{0D9CD796-55F0-4AE2-B6E5-B6702D356169}"/>
    <dgm:cxn modelId="{94C8CDC4-C14C-4BBB-AF3B-208C54B25F0F}" srcId="{6D8569DB-5666-45C4-B18C-9D036EE13507}" destId="{EE10F7BB-D85E-4D37-8F6E-AB40454D2962}" srcOrd="4" destOrd="0" parTransId="{D35F3E1F-C932-4CE2-9FF9-14D62A03B51A}" sibTransId="{9712F8E1-9BE8-4D30-BB73-2BFD3E543377}"/>
    <dgm:cxn modelId="{D2211733-1337-49F9-A4FD-337B3002FB36}" type="presOf" srcId="{35FD0BD3-8775-4007-A9EC-78766338256B}" destId="{5F7865BC-0A81-4669-99C6-5F650AF85D43}" srcOrd="0" destOrd="0" presId="urn:microsoft.com/office/officeart/2005/8/layout/vList3"/>
    <dgm:cxn modelId="{16D9FA4E-D73C-48FC-9F5D-F883847C8625}" type="presOf" srcId="{A8D5AB8A-6929-4577-BF4C-416D6F6DD67D}" destId="{610A9275-30CA-4049-AF1C-AD0B981D91DE}" srcOrd="0" destOrd="0" presId="urn:microsoft.com/office/officeart/2005/8/layout/vList3"/>
    <dgm:cxn modelId="{68FAD12F-A164-48AE-8136-1208BDC6BC6A}" type="presOf" srcId="{1E37CA66-C65C-4949-B21E-B202B47392DE}" destId="{71D66746-9A90-4423-BBC5-47293EC80481}" srcOrd="0" destOrd="0" presId="urn:microsoft.com/office/officeart/2005/8/layout/vList3"/>
    <dgm:cxn modelId="{33DD5F72-709D-4040-B7B9-F411C58FB20A}" type="presOf" srcId="{79B02296-C98C-4D34-AE28-00A67ECB78B4}" destId="{F91E7B4B-0CBA-4923-9313-0BF8C762DBF1}" srcOrd="0" destOrd="0" presId="urn:microsoft.com/office/officeart/2005/8/layout/vList3"/>
    <dgm:cxn modelId="{F81C1C39-9144-44C3-9FB5-1163B1E7F47C}" type="presOf" srcId="{EE10F7BB-D85E-4D37-8F6E-AB40454D2962}" destId="{077DDA18-82FD-4C70-8802-D2BDD31BA566}" srcOrd="0" destOrd="0" presId="urn:microsoft.com/office/officeart/2005/8/layout/vList3"/>
    <dgm:cxn modelId="{3EB0F90B-9A2F-4410-A3F1-A056F5CB1693}" srcId="{6D8569DB-5666-45C4-B18C-9D036EE13507}" destId="{79B02296-C98C-4D34-AE28-00A67ECB78B4}" srcOrd="0" destOrd="0" parTransId="{A214FBE0-F570-4BDE-9BEF-E43A0B02040C}" sibTransId="{6E584320-24F8-4CF6-A9AB-34C941730390}"/>
    <dgm:cxn modelId="{0A42F19B-5FB6-4F18-8D38-246B67C2D2AF}" type="presOf" srcId="{6D8569DB-5666-45C4-B18C-9D036EE13507}" destId="{DB78540C-238F-4DDD-B1B9-6DFC3CDE6E98}" srcOrd="0" destOrd="0" presId="urn:microsoft.com/office/officeart/2005/8/layout/vList3"/>
    <dgm:cxn modelId="{44E49C94-A98A-46D8-9CD6-56F8E57EE999}" srcId="{6D8569DB-5666-45C4-B18C-9D036EE13507}" destId="{A8D5AB8A-6929-4577-BF4C-416D6F6DD67D}" srcOrd="3" destOrd="0" parTransId="{E271DC57-A3E0-4416-9BF7-37402791A206}" sibTransId="{5CA8A103-435C-4DEE-AA6A-DFD59E8B8E42}"/>
    <dgm:cxn modelId="{562D54C5-A61A-44A3-B572-BD83F604FB6F}" srcId="{6D8569DB-5666-45C4-B18C-9D036EE13507}" destId="{35FD0BD3-8775-4007-A9EC-78766338256B}" srcOrd="2" destOrd="0" parTransId="{ABE70E00-DD64-4B60-81A8-03F3A7388884}" sibTransId="{CA308CE8-7875-48CA-B5EC-27CAC91FEFC2}"/>
    <dgm:cxn modelId="{973F9FFD-4CBD-4DF5-8F61-D4481C6EE55E}" type="presParOf" srcId="{DB78540C-238F-4DDD-B1B9-6DFC3CDE6E98}" destId="{20F2A786-5438-4B23-8054-4545DEBBCFD5}" srcOrd="0" destOrd="0" presId="urn:microsoft.com/office/officeart/2005/8/layout/vList3"/>
    <dgm:cxn modelId="{A0A51CE4-D9BF-4FCE-AB5F-6204F99D155A}" type="presParOf" srcId="{20F2A786-5438-4B23-8054-4545DEBBCFD5}" destId="{84849258-6184-4E19-9395-F4A5A729EDDE}" srcOrd="0" destOrd="0" presId="urn:microsoft.com/office/officeart/2005/8/layout/vList3"/>
    <dgm:cxn modelId="{BFDD9D20-491E-4C4C-A0AA-2169AA216159}" type="presParOf" srcId="{20F2A786-5438-4B23-8054-4545DEBBCFD5}" destId="{F91E7B4B-0CBA-4923-9313-0BF8C762DBF1}" srcOrd="1" destOrd="0" presId="urn:microsoft.com/office/officeart/2005/8/layout/vList3"/>
    <dgm:cxn modelId="{710FAABA-DBCF-4B17-8E27-26760B851E5D}" type="presParOf" srcId="{DB78540C-238F-4DDD-B1B9-6DFC3CDE6E98}" destId="{7A751581-167C-4E04-9E86-E8649FE71239}" srcOrd="1" destOrd="0" presId="urn:microsoft.com/office/officeart/2005/8/layout/vList3"/>
    <dgm:cxn modelId="{4F16645D-D890-4327-8079-15106F2B6008}" type="presParOf" srcId="{DB78540C-238F-4DDD-B1B9-6DFC3CDE6E98}" destId="{4D824330-6642-4B4C-A6A0-72BE5A6B7800}" srcOrd="2" destOrd="0" presId="urn:microsoft.com/office/officeart/2005/8/layout/vList3"/>
    <dgm:cxn modelId="{7CD38CDF-9363-4EB9-80AD-81B3A5951D77}" type="presParOf" srcId="{4D824330-6642-4B4C-A6A0-72BE5A6B7800}" destId="{0EE69441-9531-4A03-B82A-A15886546A16}" srcOrd="0" destOrd="0" presId="urn:microsoft.com/office/officeart/2005/8/layout/vList3"/>
    <dgm:cxn modelId="{DE958409-150B-4969-B964-8A9755816494}" type="presParOf" srcId="{4D824330-6642-4B4C-A6A0-72BE5A6B7800}" destId="{71D66746-9A90-4423-BBC5-47293EC80481}" srcOrd="1" destOrd="0" presId="urn:microsoft.com/office/officeart/2005/8/layout/vList3"/>
    <dgm:cxn modelId="{FA30903F-51F8-4CD2-8E75-697203499886}" type="presParOf" srcId="{DB78540C-238F-4DDD-B1B9-6DFC3CDE6E98}" destId="{C273185D-EAC1-4BD4-AE1A-3CD475C0FD39}" srcOrd="3" destOrd="0" presId="urn:microsoft.com/office/officeart/2005/8/layout/vList3"/>
    <dgm:cxn modelId="{3209DDDC-177B-4970-9119-3D0A741A6396}" type="presParOf" srcId="{DB78540C-238F-4DDD-B1B9-6DFC3CDE6E98}" destId="{4088991D-4BF3-48D1-97AC-062E11A85702}" srcOrd="4" destOrd="0" presId="urn:microsoft.com/office/officeart/2005/8/layout/vList3"/>
    <dgm:cxn modelId="{66D5B1C4-B152-4953-8382-728A114D6F46}" type="presParOf" srcId="{4088991D-4BF3-48D1-97AC-062E11A85702}" destId="{BD398157-3F7A-4A5F-84CF-416F453BEE8A}" srcOrd="0" destOrd="0" presId="urn:microsoft.com/office/officeart/2005/8/layout/vList3"/>
    <dgm:cxn modelId="{160B07A4-EFA2-4966-A905-4A39B057BEBF}" type="presParOf" srcId="{4088991D-4BF3-48D1-97AC-062E11A85702}" destId="{5F7865BC-0A81-4669-99C6-5F650AF85D43}" srcOrd="1" destOrd="0" presId="urn:microsoft.com/office/officeart/2005/8/layout/vList3"/>
    <dgm:cxn modelId="{707B285E-C824-479C-B7DA-461CC3482F04}" type="presParOf" srcId="{DB78540C-238F-4DDD-B1B9-6DFC3CDE6E98}" destId="{77B3AC5E-0DFE-473C-8406-BB7C76CC26E6}" srcOrd="5" destOrd="0" presId="urn:microsoft.com/office/officeart/2005/8/layout/vList3"/>
    <dgm:cxn modelId="{F41E3126-AA8C-4E5C-B216-C81AEC255FA3}" type="presParOf" srcId="{DB78540C-238F-4DDD-B1B9-6DFC3CDE6E98}" destId="{EF2C27F8-BCA7-4879-A77A-EA581D00B60C}" srcOrd="6" destOrd="0" presId="urn:microsoft.com/office/officeart/2005/8/layout/vList3"/>
    <dgm:cxn modelId="{F5D3722A-2779-4689-BA85-49AC65B0FDFD}" type="presParOf" srcId="{EF2C27F8-BCA7-4879-A77A-EA581D00B60C}" destId="{D8FF39C0-393A-4C12-B2CD-B2112F618699}" srcOrd="0" destOrd="0" presId="urn:microsoft.com/office/officeart/2005/8/layout/vList3"/>
    <dgm:cxn modelId="{4EDD2250-1631-4C24-AFC7-1926EFEB7E34}" type="presParOf" srcId="{EF2C27F8-BCA7-4879-A77A-EA581D00B60C}" destId="{610A9275-30CA-4049-AF1C-AD0B981D91DE}" srcOrd="1" destOrd="0" presId="urn:microsoft.com/office/officeart/2005/8/layout/vList3"/>
    <dgm:cxn modelId="{D23FB55C-3129-4015-9218-25C5B19C5789}" type="presParOf" srcId="{DB78540C-238F-4DDD-B1B9-6DFC3CDE6E98}" destId="{187DA636-453B-4051-9E7D-0E421F809510}" srcOrd="7" destOrd="0" presId="urn:microsoft.com/office/officeart/2005/8/layout/vList3"/>
    <dgm:cxn modelId="{D4FEDC82-2FD8-42E8-9C1E-B0C72B714CB1}" type="presParOf" srcId="{DB78540C-238F-4DDD-B1B9-6DFC3CDE6E98}" destId="{228C2568-B093-4CC9-A9F3-3C89A01115EE}" srcOrd="8" destOrd="0" presId="urn:microsoft.com/office/officeart/2005/8/layout/vList3"/>
    <dgm:cxn modelId="{ABA0CB2F-B553-497C-BCBD-0D8B71D129F3}" type="presParOf" srcId="{228C2568-B093-4CC9-A9F3-3C89A01115EE}" destId="{A0598F11-E3E9-4F37-8F83-3DFEE92DFFFC}" srcOrd="0" destOrd="0" presId="urn:microsoft.com/office/officeart/2005/8/layout/vList3"/>
    <dgm:cxn modelId="{44E00266-DD13-4E6B-A44C-EE52BE326475}" type="presParOf" srcId="{228C2568-B093-4CC9-A9F3-3C89A01115EE}" destId="{077DDA18-82FD-4C70-8802-D2BDD31BA566}"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FEBB61-0B46-48DB-8240-0580020805A7}" type="doc">
      <dgm:prSet loTypeId="urn:microsoft.com/office/officeart/2005/8/layout/cycle2" loCatId="cycle" qsTypeId="urn:microsoft.com/office/officeart/2005/8/quickstyle/simple1" qsCatId="simple" csTypeId="urn:microsoft.com/office/officeart/2005/8/colors/accent1_2" csCatId="accent1"/>
      <dgm:spPr/>
      <dgm:t>
        <a:bodyPr/>
        <a:lstStyle/>
        <a:p>
          <a:endParaRPr lang="zh-CN" altLang="en-US"/>
        </a:p>
      </dgm:t>
    </dgm:pt>
    <dgm:pt modelId="{012F0A30-652E-46B9-B43C-E5353FABF4AF}">
      <dgm:prSet/>
      <dgm:spPr/>
      <dgm:t>
        <a:bodyPr/>
        <a:lstStyle/>
        <a:p>
          <a:pPr rtl="0"/>
          <a:r>
            <a:rPr lang="zh-CN" b="1" dirty="0" smtClean="0"/>
            <a:t>引入最小权限原则</a:t>
          </a:r>
          <a:endParaRPr lang="zh-CN" b="1" dirty="0"/>
        </a:p>
      </dgm:t>
    </dgm:pt>
    <dgm:pt modelId="{07E4EE32-C132-4DA4-AB51-F1577F5E112D}" type="parTrans" cxnId="{5EE68F4B-E7AA-447B-9C05-CCF47724F43E}">
      <dgm:prSet/>
      <dgm:spPr/>
      <dgm:t>
        <a:bodyPr/>
        <a:lstStyle/>
        <a:p>
          <a:endParaRPr lang="zh-CN" altLang="en-US"/>
        </a:p>
      </dgm:t>
    </dgm:pt>
    <dgm:pt modelId="{52D08C3B-E2C6-4ADE-A369-0E43E9856389}" type="sibTrans" cxnId="{5EE68F4B-E7AA-447B-9C05-CCF47724F43E}">
      <dgm:prSet/>
      <dgm:spPr/>
      <dgm:t>
        <a:bodyPr/>
        <a:lstStyle/>
        <a:p>
          <a:endParaRPr lang="zh-CN" altLang="en-US"/>
        </a:p>
      </dgm:t>
    </dgm:pt>
    <dgm:pt modelId="{74AB2039-0A69-4B97-BA13-879303B39E50}">
      <dgm:prSet/>
      <dgm:spPr/>
      <dgm:t>
        <a:bodyPr/>
        <a:lstStyle/>
        <a:p>
          <a:pPr rtl="0"/>
          <a:r>
            <a:rPr lang="zh-CN" b="1" dirty="0" smtClean="0"/>
            <a:t>默认程序启动是没有管理员权限的</a:t>
          </a:r>
          <a:endParaRPr lang="zh-CN" b="1" dirty="0"/>
        </a:p>
      </dgm:t>
    </dgm:pt>
    <dgm:pt modelId="{A94FB13F-F237-49C5-9764-AF98935EEEE5}" type="parTrans" cxnId="{66BA43FF-49CF-43DB-B396-028A0423AC15}">
      <dgm:prSet/>
      <dgm:spPr/>
      <dgm:t>
        <a:bodyPr/>
        <a:lstStyle/>
        <a:p>
          <a:endParaRPr lang="zh-CN" altLang="en-US"/>
        </a:p>
      </dgm:t>
    </dgm:pt>
    <dgm:pt modelId="{089926B2-DD23-4BB3-9260-739D74DE6AB0}" type="sibTrans" cxnId="{66BA43FF-49CF-43DB-B396-028A0423AC15}">
      <dgm:prSet/>
      <dgm:spPr/>
      <dgm:t>
        <a:bodyPr/>
        <a:lstStyle/>
        <a:p>
          <a:endParaRPr lang="zh-CN" altLang="en-US"/>
        </a:p>
      </dgm:t>
    </dgm:pt>
    <dgm:pt modelId="{2F07AFA1-1106-434A-ACC4-5FEE94539BAA}">
      <dgm:prSet/>
      <dgm:spPr/>
      <dgm:t>
        <a:bodyPr/>
        <a:lstStyle/>
        <a:p>
          <a:pPr rtl="0"/>
          <a:r>
            <a:rPr lang="zh-CN" b="1" dirty="0" smtClean="0"/>
            <a:t>需要管理员权限会弹出</a:t>
          </a:r>
          <a:r>
            <a:rPr lang="en-US" b="1" dirty="0" smtClean="0"/>
            <a:t>UAC</a:t>
          </a:r>
          <a:r>
            <a:rPr lang="zh-CN" b="1" dirty="0" smtClean="0"/>
            <a:t>框</a:t>
          </a:r>
          <a:endParaRPr lang="zh-CN" b="1" dirty="0"/>
        </a:p>
      </dgm:t>
    </dgm:pt>
    <dgm:pt modelId="{92F74201-06CE-4DBB-AE63-37742BA32A70}" type="parTrans" cxnId="{639D985E-3D32-44F2-8CF8-4F1C63A23589}">
      <dgm:prSet/>
      <dgm:spPr/>
      <dgm:t>
        <a:bodyPr/>
        <a:lstStyle/>
        <a:p>
          <a:endParaRPr lang="zh-CN" altLang="en-US"/>
        </a:p>
      </dgm:t>
    </dgm:pt>
    <dgm:pt modelId="{7DEE208A-61B3-447A-B650-78B5BC2B6030}" type="sibTrans" cxnId="{639D985E-3D32-44F2-8CF8-4F1C63A23589}">
      <dgm:prSet/>
      <dgm:spPr/>
      <dgm:t>
        <a:bodyPr/>
        <a:lstStyle/>
        <a:p>
          <a:endParaRPr lang="zh-CN" altLang="en-US"/>
        </a:p>
      </dgm:t>
    </dgm:pt>
    <dgm:pt modelId="{806B9E5C-61F3-4ECB-9EC9-893AC3BA2F99}" type="pres">
      <dgm:prSet presAssocID="{67FEBB61-0B46-48DB-8240-0580020805A7}" presName="cycle" presStyleCnt="0">
        <dgm:presLayoutVars>
          <dgm:dir/>
          <dgm:resizeHandles val="exact"/>
        </dgm:presLayoutVars>
      </dgm:prSet>
      <dgm:spPr/>
      <dgm:t>
        <a:bodyPr/>
        <a:lstStyle/>
        <a:p>
          <a:endParaRPr lang="zh-CN" altLang="en-US"/>
        </a:p>
      </dgm:t>
    </dgm:pt>
    <dgm:pt modelId="{402F53F8-00E7-44B5-8237-F73E8184A318}" type="pres">
      <dgm:prSet presAssocID="{012F0A30-652E-46B9-B43C-E5353FABF4AF}" presName="node" presStyleLbl="node1" presStyleIdx="0" presStyleCnt="3">
        <dgm:presLayoutVars>
          <dgm:bulletEnabled val="1"/>
        </dgm:presLayoutVars>
      </dgm:prSet>
      <dgm:spPr/>
      <dgm:t>
        <a:bodyPr/>
        <a:lstStyle/>
        <a:p>
          <a:endParaRPr lang="zh-CN" altLang="en-US"/>
        </a:p>
      </dgm:t>
    </dgm:pt>
    <dgm:pt modelId="{138EC731-503B-4AFF-B9E4-A7EE8E45A9FF}" type="pres">
      <dgm:prSet presAssocID="{52D08C3B-E2C6-4ADE-A369-0E43E9856389}" presName="sibTrans" presStyleLbl="sibTrans2D1" presStyleIdx="0" presStyleCnt="3"/>
      <dgm:spPr/>
      <dgm:t>
        <a:bodyPr/>
        <a:lstStyle/>
        <a:p>
          <a:endParaRPr lang="zh-CN" altLang="en-US"/>
        </a:p>
      </dgm:t>
    </dgm:pt>
    <dgm:pt modelId="{90840C1A-D18D-4FC0-8009-08C1D6FC3722}" type="pres">
      <dgm:prSet presAssocID="{52D08C3B-E2C6-4ADE-A369-0E43E9856389}" presName="connectorText" presStyleLbl="sibTrans2D1" presStyleIdx="0" presStyleCnt="3"/>
      <dgm:spPr/>
      <dgm:t>
        <a:bodyPr/>
        <a:lstStyle/>
        <a:p>
          <a:endParaRPr lang="zh-CN" altLang="en-US"/>
        </a:p>
      </dgm:t>
    </dgm:pt>
    <dgm:pt modelId="{8DAF30F1-68F5-4766-A6F8-196F8D62B5C7}" type="pres">
      <dgm:prSet presAssocID="{74AB2039-0A69-4B97-BA13-879303B39E50}" presName="node" presStyleLbl="node1" presStyleIdx="1" presStyleCnt="3">
        <dgm:presLayoutVars>
          <dgm:bulletEnabled val="1"/>
        </dgm:presLayoutVars>
      </dgm:prSet>
      <dgm:spPr/>
      <dgm:t>
        <a:bodyPr/>
        <a:lstStyle/>
        <a:p>
          <a:endParaRPr lang="zh-CN" altLang="en-US"/>
        </a:p>
      </dgm:t>
    </dgm:pt>
    <dgm:pt modelId="{42EE430F-E255-4BC4-9C84-3DBF6690A6F0}" type="pres">
      <dgm:prSet presAssocID="{089926B2-DD23-4BB3-9260-739D74DE6AB0}" presName="sibTrans" presStyleLbl="sibTrans2D1" presStyleIdx="1" presStyleCnt="3"/>
      <dgm:spPr/>
      <dgm:t>
        <a:bodyPr/>
        <a:lstStyle/>
        <a:p>
          <a:endParaRPr lang="zh-CN" altLang="en-US"/>
        </a:p>
      </dgm:t>
    </dgm:pt>
    <dgm:pt modelId="{E268F8AF-C84B-424E-A777-84FA1514013C}" type="pres">
      <dgm:prSet presAssocID="{089926B2-DD23-4BB3-9260-739D74DE6AB0}" presName="connectorText" presStyleLbl="sibTrans2D1" presStyleIdx="1" presStyleCnt="3"/>
      <dgm:spPr/>
      <dgm:t>
        <a:bodyPr/>
        <a:lstStyle/>
        <a:p>
          <a:endParaRPr lang="zh-CN" altLang="en-US"/>
        </a:p>
      </dgm:t>
    </dgm:pt>
    <dgm:pt modelId="{46B93BF3-C18D-4CE4-89EB-6424AA9FAE62}" type="pres">
      <dgm:prSet presAssocID="{2F07AFA1-1106-434A-ACC4-5FEE94539BAA}" presName="node" presStyleLbl="node1" presStyleIdx="2" presStyleCnt="3">
        <dgm:presLayoutVars>
          <dgm:bulletEnabled val="1"/>
        </dgm:presLayoutVars>
      </dgm:prSet>
      <dgm:spPr/>
      <dgm:t>
        <a:bodyPr/>
        <a:lstStyle/>
        <a:p>
          <a:endParaRPr lang="zh-CN" altLang="en-US"/>
        </a:p>
      </dgm:t>
    </dgm:pt>
    <dgm:pt modelId="{59AB1004-9E8C-41CE-9049-3ED2F7A7C1D9}" type="pres">
      <dgm:prSet presAssocID="{7DEE208A-61B3-447A-B650-78B5BC2B6030}" presName="sibTrans" presStyleLbl="sibTrans2D1" presStyleIdx="2" presStyleCnt="3"/>
      <dgm:spPr/>
      <dgm:t>
        <a:bodyPr/>
        <a:lstStyle/>
        <a:p>
          <a:endParaRPr lang="zh-CN" altLang="en-US"/>
        </a:p>
      </dgm:t>
    </dgm:pt>
    <dgm:pt modelId="{DDEBB8DD-91DE-49AA-8647-ABB8D0AB14BA}" type="pres">
      <dgm:prSet presAssocID="{7DEE208A-61B3-447A-B650-78B5BC2B6030}" presName="connectorText" presStyleLbl="sibTrans2D1" presStyleIdx="2" presStyleCnt="3"/>
      <dgm:spPr/>
      <dgm:t>
        <a:bodyPr/>
        <a:lstStyle/>
        <a:p>
          <a:endParaRPr lang="zh-CN" altLang="en-US"/>
        </a:p>
      </dgm:t>
    </dgm:pt>
  </dgm:ptLst>
  <dgm:cxnLst>
    <dgm:cxn modelId="{5EE68F4B-E7AA-447B-9C05-CCF47724F43E}" srcId="{67FEBB61-0B46-48DB-8240-0580020805A7}" destId="{012F0A30-652E-46B9-B43C-E5353FABF4AF}" srcOrd="0" destOrd="0" parTransId="{07E4EE32-C132-4DA4-AB51-F1577F5E112D}" sibTransId="{52D08C3B-E2C6-4ADE-A369-0E43E9856389}"/>
    <dgm:cxn modelId="{4F7BDD42-8D0A-49CE-A527-384A074BBB62}" type="presOf" srcId="{67FEBB61-0B46-48DB-8240-0580020805A7}" destId="{806B9E5C-61F3-4ECB-9EC9-893AC3BA2F99}" srcOrd="0" destOrd="0" presId="urn:microsoft.com/office/officeart/2005/8/layout/cycle2"/>
    <dgm:cxn modelId="{1A446FF6-E7FC-4B03-895E-073CB86E2628}" type="presOf" srcId="{7DEE208A-61B3-447A-B650-78B5BC2B6030}" destId="{DDEBB8DD-91DE-49AA-8647-ABB8D0AB14BA}" srcOrd="1" destOrd="0" presId="urn:microsoft.com/office/officeart/2005/8/layout/cycle2"/>
    <dgm:cxn modelId="{66BA43FF-49CF-43DB-B396-028A0423AC15}" srcId="{67FEBB61-0B46-48DB-8240-0580020805A7}" destId="{74AB2039-0A69-4B97-BA13-879303B39E50}" srcOrd="1" destOrd="0" parTransId="{A94FB13F-F237-49C5-9764-AF98935EEEE5}" sibTransId="{089926B2-DD23-4BB3-9260-739D74DE6AB0}"/>
    <dgm:cxn modelId="{C604E20A-3BC4-409B-9C72-BA6F70F6F19D}" type="presOf" srcId="{2F07AFA1-1106-434A-ACC4-5FEE94539BAA}" destId="{46B93BF3-C18D-4CE4-89EB-6424AA9FAE62}" srcOrd="0" destOrd="0" presId="urn:microsoft.com/office/officeart/2005/8/layout/cycle2"/>
    <dgm:cxn modelId="{639D985E-3D32-44F2-8CF8-4F1C63A23589}" srcId="{67FEBB61-0B46-48DB-8240-0580020805A7}" destId="{2F07AFA1-1106-434A-ACC4-5FEE94539BAA}" srcOrd="2" destOrd="0" parTransId="{92F74201-06CE-4DBB-AE63-37742BA32A70}" sibTransId="{7DEE208A-61B3-447A-B650-78B5BC2B6030}"/>
    <dgm:cxn modelId="{B6E5FF25-38D1-440E-A167-D497F29096A6}" type="presOf" srcId="{52D08C3B-E2C6-4ADE-A369-0E43E9856389}" destId="{90840C1A-D18D-4FC0-8009-08C1D6FC3722}" srcOrd="1" destOrd="0" presId="urn:microsoft.com/office/officeart/2005/8/layout/cycle2"/>
    <dgm:cxn modelId="{94FBDBFF-EB13-4C24-B819-BC524DC4EA76}" type="presOf" srcId="{089926B2-DD23-4BB3-9260-739D74DE6AB0}" destId="{E268F8AF-C84B-424E-A777-84FA1514013C}" srcOrd="1" destOrd="0" presId="urn:microsoft.com/office/officeart/2005/8/layout/cycle2"/>
    <dgm:cxn modelId="{5F213098-A63D-4A12-B842-0713ECA21F88}" type="presOf" srcId="{52D08C3B-E2C6-4ADE-A369-0E43E9856389}" destId="{138EC731-503B-4AFF-B9E4-A7EE8E45A9FF}" srcOrd="0" destOrd="0" presId="urn:microsoft.com/office/officeart/2005/8/layout/cycle2"/>
    <dgm:cxn modelId="{A2F473C6-5397-4DE1-8E35-5B6228BD93CC}" type="presOf" srcId="{089926B2-DD23-4BB3-9260-739D74DE6AB0}" destId="{42EE430F-E255-4BC4-9C84-3DBF6690A6F0}" srcOrd="0" destOrd="0" presId="urn:microsoft.com/office/officeart/2005/8/layout/cycle2"/>
    <dgm:cxn modelId="{B2708CDD-2FCC-4F2A-A79A-1759508C0516}" type="presOf" srcId="{7DEE208A-61B3-447A-B650-78B5BC2B6030}" destId="{59AB1004-9E8C-41CE-9049-3ED2F7A7C1D9}" srcOrd="0" destOrd="0" presId="urn:microsoft.com/office/officeart/2005/8/layout/cycle2"/>
    <dgm:cxn modelId="{92F6C109-A99D-4650-BCD7-25AB90C320E2}" type="presOf" srcId="{74AB2039-0A69-4B97-BA13-879303B39E50}" destId="{8DAF30F1-68F5-4766-A6F8-196F8D62B5C7}" srcOrd="0" destOrd="0" presId="urn:microsoft.com/office/officeart/2005/8/layout/cycle2"/>
    <dgm:cxn modelId="{4067EEBC-8DC5-4D7B-B518-4278FA496674}" type="presOf" srcId="{012F0A30-652E-46B9-B43C-E5353FABF4AF}" destId="{402F53F8-00E7-44B5-8237-F73E8184A318}" srcOrd="0" destOrd="0" presId="urn:microsoft.com/office/officeart/2005/8/layout/cycle2"/>
    <dgm:cxn modelId="{DA143AEA-C950-4F39-8DD7-78EC64744893}" type="presParOf" srcId="{806B9E5C-61F3-4ECB-9EC9-893AC3BA2F99}" destId="{402F53F8-00E7-44B5-8237-F73E8184A318}" srcOrd="0" destOrd="0" presId="urn:microsoft.com/office/officeart/2005/8/layout/cycle2"/>
    <dgm:cxn modelId="{C173048D-EDE7-408C-9E70-46E5D4BFB88E}" type="presParOf" srcId="{806B9E5C-61F3-4ECB-9EC9-893AC3BA2F99}" destId="{138EC731-503B-4AFF-B9E4-A7EE8E45A9FF}" srcOrd="1" destOrd="0" presId="urn:microsoft.com/office/officeart/2005/8/layout/cycle2"/>
    <dgm:cxn modelId="{E461E6F3-3E0C-4886-9E5D-C1109638DF69}" type="presParOf" srcId="{138EC731-503B-4AFF-B9E4-A7EE8E45A9FF}" destId="{90840C1A-D18D-4FC0-8009-08C1D6FC3722}" srcOrd="0" destOrd="0" presId="urn:microsoft.com/office/officeart/2005/8/layout/cycle2"/>
    <dgm:cxn modelId="{A8ADE004-0267-4E91-91E4-A968D1139BB3}" type="presParOf" srcId="{806B9E5C-61F3-4ECB-9EC9-893AC3BA2F99}" destId="{8DAF30F1-68F5-4766-A6F8-196F8D62B5C7}" srcOrd="2" destOrd="0" presId="urn:microsoft.com/office/officeart/2005/8/layout/cycle2"/>
    <dgm:cxn modelId="{729375E9-10AF-42B0-BE04-195B97C1AD60}" type="presParOf" srcId="{806B9E5C-61F3-4ECB-9EC9-893AC3BA2F99}" destId="{42EE430F-E255-4BC4-9C84-3DBF6690A6F0}" srcOrd="3" destOrd="0" presId="urn:microsoft.com/office/officeart/2005/8/layout/cycle2"/>
    <dgm:cxn modelId="{AF7C0415-6D54-42CE-86E6-E229F3A68072}" type="presParOf" srcId="{42EE430F-E255-4BC4-9C84-3DBF6690A6F0}" destId="{E268F8AF-C84B-424E-A777-84FA1514013C}" srcOrd="0" destOrd="0" presId="urn:microsoft.com/office/officeart/2005/8/layout/cycle2"/>
    <dgm:cxn modelId="{2560083F-102A-4101-8935-F356018EC32F}" type="presParOf" srcId="{806B9E5C-61F3-4ECB-9EC9-893AC3BA2F99}" destId="{46B93BF3-C18D-4CE4-89EB-6424AA9FAE62}" srcOrd="4" destOrd="0" presId="urn:microsoft.com/office/officeart/2005/8/layout/cycle2"/>
    <dgm:cxn modelId="{136A5451-48D5-407B-A7E6-71CD495C781E}" type="presParOf" srcId="{806B9E5C-61F3-4ECB-9EC9-893AC3BA2F99}" destId="{59AB1004-9E8C-41CE-9049-3ED2F7A7C1D9}" srcOrd="5" destOrd="0" presId="urn:microsoft.com/office/officeart/2005/8/layout/cycle2"/>
    <dgm:cxn modelId="{18D3F742-0CF1-4B9C-B620-B495D126ADE3}" type="presParOf" srcId="{59AB1004-9E8C-41CE-9049-3ED2F7A7C1D9}" destId="{DDEBB8DD-91DE-49AA-8647-ABB8D0AB14BA}"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A40E82D-F181-431B-A071-36F3D97C27CB}" type="doc">
      <dgm:prSet loTypeId="urn:microsoft.com/office/officeart/2005/8/layout/hChevron3" loCatId="process" qsTypeId="urn:microsoft.com/office/officeart/2005/8/quickstyle/3d3" qsCatId="3D" csTypeId="urn:microsoft.com/office/officeart/2005/8/colors/accent1_2" csCatId="accent1" phldr="1"/>
      <dgm:spPr/>
      <dgm:t>
        <a:bodyPr/>
        <a:lstStyle/>
        <a:p>
          <a:endParaRPr lang="zh-CN" altLang="en-US"/>
        </a:p>
      </dgm:t>
    </dgm:pt>
    <dgm:pt modelId="{D67CB575-F651-4F19-8940-45BA9043B01E}">
      <dgm:prSet custT="1"/>
      <dgm:spPr/>
      <dgm:t>
        <a:bodyPr/>
        <a:lstStyle/>
        <a:p>
          <a:pPr rtl="0"/>
          <a:r>
            <a:rPr lang="en-US" sz="1800" b="1" dirty="0" smtClean="0"/>
            <a:t>LOW</a:t>
          </a:r>
          <a:r>
            <a:rPr lang="en-US" sz="1800" dirty="0" smtClean="0"/>
            <a:t> </a:t>
          </a:r>
          <a:r>
            <a:rPr lang="en-US" sz="1800" b="1" dirty="0" smtClean="0"/>
            <a:t>Integrity</a:t>
          </a:r>
          <a:endParaRPr lang="zh-CN" sz="1800" dirty="0"/>
        </a:p>
      </dgm:t>
    </dgm:pt>
    <dgm:pt modelId="{486B4757-B4E6-4AF1-B9EA-DEC42AAA5CBF}" type="parTrans" cxnId="{E54F205F-A164-4D0B-B129-89610F829732}">
      <dgm:prSet/>
      <dgm:spPr/>
      <dgm:t>
        <a:bodyPr/>
        <a:lstStyle/>
        <a:p>
          <a:endParaRPr lang="zh-CN" altLang="en-US"/>
        </a:p>
      </dgm:t>
    </dgm:pt>
    <dgm:pt modelId="{A0D97523-0F17-4EC6-9154-03A9832C69CE}" type="sibTrans" cxnId="{E54F205F-A164-4D0B-B129-89610F829732}">
      <dgm:prSet/>
      <dgm:spPr/>
      <dgm:t>
        <a:bodyPr/>
        <a:lstStyle/>
        <a:p>
          <a:endParaRPr lang="zh-CN" altLang="en-US"/>
        </a:p>
      </dgm:t>
    </dgm:pt>
    <dgm:pt modelId="{CEAA06FF-D812-4A16-B661-D33A438E2D94}">
      <dgm:prSet custT="1"/>
      <dgm:spPr/>
      <dgm:t>
        <a:bodyPr/>
        <a:lstStyle/>
        <a:p>
          <a:pPr rtl="0"/>
          <a:r>
            <a:rPr lang="en-US" sz="1800" b="1" dirty="0" err="1" smtClean="0"/>
            <a:t>SendMessage</a:t>
          </a:r>
          <a:r>
            <a:rPr lang="en-US" sz="1800" b="1" dirty="0" smtClean="0"/>
            <a:t> </a:t>
          </a:r>
          <a:r>
            <a:rPr lang="en-US" sz="1800" b="1" dirty="0" err="1" smtClean="0"/>
            <a:t>PostMessage</a:t>
          </a:r>
          <a:endParaRPr lang="zh-CN" sz="1800" dirty="0"/>
        </a:p>
      </dgm:t>
    </dgm:pt>
    <dgm:pt modelId="{D9C42E32-2A07-4AD0-8605-5CBF4C0ABFE6}" type="parTrans" cxnId="{C6EDB153-2E81-41AE-B725-3B3669937103}">
      <dgm:prSet/>
      <dgm:spPr/>
      <dgm:t>
        <a:bodyPr/>
        <a:lstStyle/>
        <a:p>
          <a:endParaRPr lang="zh-CN" altLang="en-US"/>
        </a:p>
      </dgm:t>
    </dgm:pt>
    <dgm:pt modelId="{7B92443E-41FA-40E0-9BCF-53AC0998D7B0}" type="sibTrans" cxnId="{C6EDB153-2E81-41AE-B725-3B3669937103}">
      <dgm:prSet/>
      <dgm:spPr/>
      <dgm:t>
        <a:bodyPr/>
        <a:lstStyle/>
        <a:p>
          <a:endParaRPr lang="zh-CN" altLang="en-US"/>
        </a:p>
      </dgm:t>
    </dgm:pt>
    <dgm:pt modelId="{A7ED9692-0177-497F-B706-30815F7FC016}">
      <dgm:prSet custT="1"/>
      <dgm:spPr/>
      <dgm:t>
        <a:bodyPr/>
        <a:lstStyle/>
        <a:p>
          <a:pPr rtl="0"/>
          <a:r>
            <a:rPr lang="en-US" sz="1800" b="1" dirty="0" err="1" smtClean="0"/>
            <a:t>SetWindowsHookEx</a:t>
          </a:r>
          <a:r>
            <a:rPr lang="en-US" sz="1800" b="1" dirty="0" smtClean="0"/>
            <a:t> </a:t>
          </a:r>
          <a:r>
            <a:rPr lang="en-US" sz="1800" b="1" dirty="0" err="1" smtClean="0"/>
            <a:t>SetWinEventHook</a:t>
          </a:r>
          <a:r>
            <a:rPr lang="en-US" sz="1800" b="1" dirty="0" smtClean="0"/>
            <a:t> </a:t>
          </a:r>
          <a:endParaRPr lang="zh-CN" sz="1800" b="1" dirty="0"/>
        </a:p>
      </dgm:t>
    </dgm:pt>
    <dgm:pt modelId="{0B3558E0-4F65-4F40-BC8C-F1553EC21E58}" type="parTrans" cxnId="{B27B1550-3D00-498B-A9A8-22DF825C5A81}">
      <dgm:prSet/>
      <dgm:spPr/>
      <dgm:t>
        <a:bodyPr/>
        <a:lstStyle/>
        <a:p>
          <a:endParaRPr lang="zh-CN" altLang="en-US"/>
        </a:p>
      </dgm:t>
    </dgm:pt>
    <dgm:pt modelId="{32005520-5348-4304-9C84-F050B4CEDF1A}" type="sibTrans" cxnId="{B27B1550-3D00-498B-A9A8-22DF825C5A81}">
      <dgm:prSet/>
      <dgm:spPr/>
      <dgm:t>
        <a:bodyPr/>
        <a:lstStyle/>
        <a:p>
          <a:endParaRPr lang="zh-CN" altLang="en-US"/>
        </a:p>
      </dgm:t>
    </dgm:pt>
    <dgm:pt modelId="{11E7C605-BD4C-412B-83B4-AEC31810C8F1}">
      <dgm:prSet custT="1"/>
      <dgm:spPr/>
      <dgm:t>
        <a:bodyPr/>
        <a:lstStyle/>
        <a:p>
          <a:pPr rtl="0"/>
          <a:r>
            <a:rPr lang="en-US" sz="1800" b="1" dirty="0" smtClean="0"/>
            <a:t>HIGH Integrity</a:t>
          </a:r>
          <a:endParaRPr lang="zh-CN" sz="1800" b="1" dirty="0"/>
        </a:p>
      </dgm:t>
    </dgm:pt>
    <dgm:pt modelId="{5EEC6C66-E573-43D6-B861-70CB8B381341}" type="parTrans" cxnId="{FA55D2FA-4D0A-4C7D-A9CE-3DACA185632B}">
      <dgm:prSet/>
      <dgm:spPr/>
      <dgm:t>
        <a:bodyPr/>
        <a:lstStyle/>
        <a:p>
          <a:endParaRPr lang="zh-CN" altLang="en-US"/>
        </a:p>
      </dgm:t>
    </dgm:pt>
    <dgm:pt modelId="{8D4BAADE-F68B-4464-A47E-90DB24A1B400}" type="sibTrans" cxnId="{FA55D2FA-4D0A-4C7D-A9CE-3DACA185632B}">
      <dgm:prSet/>
      <dgm:spPr/>
      <dgm:t>
        <a:bodyPr/>
        <a:lstStyle/>
        <a:p>
          <a:endParaRPr lang="zh-CN" altLang="en-US"/>
        </a:p>
      </dgm:t>
    </dgm:pt>
    <dgm:pt modelId="{B712827F-E414-48B7-A12B-16B1DC626BD9}" type="pres">
      <dgm:prSet presAssocID="{CA40E82D-F181-431B-A071-36F3D97C27CB}" presName="Name0" presStyleCnt="0">
        <dgm:presLayoutVars>
          <dgm:dir/>
          <dgm:resizeHandles val="exact"/>
        </dgm:presLayoutVars>
      </dgm:prSet>
      <dgm:spPr/>
      <dgm:t>
        <a:bodyPr/>
        <a:lstStyle/>
        <a:p>
          <a:endParaRPr lang="zh-CN" altLang="en-US"/>
        </a:p>
      </dgm:t>
    </dgm:pt>
    <dgm:pt modelId="{E5A45E5E-4624-4E25-89C5-32B6A7953C8E}" type="pres">
      <dgm:prSet presAssocID="{D67CB575-F651-4F19-8940-45BA9043B01E}" presName="parTxOnly" presStyleLbl="node1" presStyleIdx="0" presStyleCnt="4" custScaleX="66039" custScaleY="156277">
        <dgm:presLayoutVars>
          <dgm:bulletEnabled val="1"/>
        </dgm:presLayoutVars>
      </dgm:prSet>
      <dgm:spPr/>
      <dgm:t>
        <a:bodyPr/>
        <a:lstStyle/>
        <a:p>
          <a:endParaRPr lang="zh-CN" altLang="en-US"/>
        </a:p>
      </dgm:t>
    </dgm:pt>
    <dgm:pt modelId="{DC5B844D-AA04-4755-929F-AB23C81A0D8E}" type="pres">
      <dgm:prSet presAssocID="{A0D97523-0F17-4EC6-9154-03A9832C69CE}" presName="parSpace" presStyleCnt="0"/>
      <dgm:spPr/>
    </dgm:pt>
    <dgm:pt modelId="{7A6BA01D-AB3E-4A73-910B-7A72F9F00F06}" type="pres">
      <dgm:prSet presAssocID="{CEAA06FF-D812-4A16-B661-D33A438E2D94}" presName="parTxOnly" presStyleLbl="node1" presStyleIdx="1" presStyleCnt="4" custScaleX="130472" custScaleY="156277">
        <dgm:presLayoutVars>
          <dgm:bulletEnabled val="1"/>
        </dgm:presLayoutVars>
      </dgm:prSet>
      <dgm:spPr/>
      <dgm:t>
        <a:bodyPr/>
        <a:lstStyle/>
        <a:p>
          <a:endParaRPr lang="zh-CN" altLang="en-US"/>
        </a:p>
      </dgm:t>
    </dgm:pt>
    <dgm:pt modelId="{88E6A3EB-3C01-4067-B15A-062E05346744}" type="pres">
      <dgm:prSet presAssocID="{7B92443E-41FA-40E0-9BCF-53AC0998D7B0}" presName="parSpace" presStyleCnt="0"/>
      <dgm:spPr/>
    </dgm:pt>
    <dgm:pt modelId="{C5129CC1-CB66-41CD-BC64-152A4A27EC79}" type="pres">
      <dgm:prSet presAssocID="{A7ED9692-0177-497F-B706-30815F7FC016}" presName="parTxOnly" presStyleLbl="node1" presStyleIdx="2" presStyleCnt="4" custScaleX="129705" custScaleY="156277">
        <dgm:presLayoutVars>
          <dgm:bulletEnabled val="1"/>
        </dgm:presLayoutVars>
      </dgm:prSet>
      <dgm:spPr/>
      <dgm:t>
        <a:bodyPr/>
        <a:lstStyle/>
        <a:p>
          <a:endParaRPr lang="zh-CN" altLang="en-US"/>
        </a:p>
      </dgm:t>
    </dgm:pt>
    <dgm:pt modelId="{8555DF69-2506-48E4-A180-DFFA4C5F3112}" type="pres">
      <dgm:prSet presAssocID="{32005520-5348-4304-9C84-F050B4CEDF1A}" presName="parSpace" presStyleCnt="0"/>
      <dgm:spPr/>
    </dgm:pt>
    <dgm:pt modelId="{45BC203B-DD59-463D-8831-92C904BB4DDA}" type="pres">
      <dgm:prSet presAssocID="{11E7C605-BD4C-412B-83B4-AEC31810C8F1}" presName="parTxOnly" presStyleLbl="node1" presStyleIdx="3" presStyleCnt="4" custScaleX="107250" custScaleY="156277">
        <dgm:presLayoutVars>
          <dgm:bulletEnabled val="1"/>
        </dgm:presLayoutVars>
      </dgm:prSet>
      <dgm:spPr/>
      <dgm:t>
        <a:bodyPr/>
        <a:lstStyle/>
        <a:p>
          <a:endParaRPr lang="zh-CN" altLang="en-US"/>
        </a:p>
      </dgm:t>
    </dgm:pt>
  </dgm:ptLst>
  <dgm:cxnLst>
    <dgm:cxn modelId="{FA55D2FA-4D0A-4C7D-A9CE-3DACA185632B}" srcId="{CA40E82D-F181-431B-A071-36F3D97C27CB}" destId="{11E7C605-BD4C-412B-83B4-AEC31810C8F1}" srcOrd="3" destOrd="0" parTransId="{5EEC6C66-E573-43D6-B861-70CB8B381341}" sibTransId="{8D4BAADE-F68B-4464-A47E-90DB24A1B400}"/>
    <dgm:cxn modelId="{15E003CD-D29C-49F5-BA0D-1D3C8F719432}" type="presOf" srcId="{A7ED9692-0177-497F-B706-30815F7FC016}" destId="{C5129CC1-CB66-41CD-BC64-152A4A27EC79}" srcOrd="0" destOrd="0" presId="urn:microsoft.com/office/officeart/2005/8/layout/hChevron3"/>
    <dgm:cxn modelId="{C6EDB153-2E81-41AE-B725-3B3669937103}" srcId="{CA40E82D-F181-431B-A071-36F3D97C27CB}" destId="{CEAA06FF-D812-4A16-B661-D33A438E2D94}" srcOrd="1" destOrd="0" parTransId="{D9C42E32-2A07-4AD0-8605-5CBF4C0ABFE6}" sibTransId="{7B92443E-41FA-40E0-9BCF-53AC0998D7B0}"/>
    <dgm:cxn modelId="{F0D52631-01DC-4C65-9132-8971B7E64916}" type="presOf" srcId="{11E7C605-BD4C-412B-83B4-AEC31810C8F1}" destId="{45BC203B-DD59-463D-8831-92C904BB4DDA}" srcOrd="0" destOrd="0" presId="urn:microsoft.com/office/officeart/2005/8/layout/hChevron3"/>
    <dgm:cxn modelId="{F50DBAEF-61C8-45CF-BD9C-D00CDB46E7C8}" type="presOf" srcId="{CEAA06FF-D812-4A16-B661-D33A438E2D94}" destId="{7A6BA01D-AB3E-4A73-910B-7A72F9F00F06}" srcOrd="0" destOrd="0" presId="urn:microsoft.com/office/officeart/2005/8/layout/hChevron3"/>
    <dgm:cxn modelId="{B9989E95-2273-42B4-9315-725F0D9581BB}" type="presOf" srcId="{D67CB575-F651-4F19-8940-45BA9043B01E}" destId="{E5A45E5E-4624-4E25-89C5-32B6A7953C8E}" srcOrd="0" destOrd="0" presId="urn:microsoft.com/office/officeart/2005/8/layout/hChevron3"/>
    <dgm:cxn modelId="{E54F205F-A164-4D0B-B129-89610F829732}" srcId="{CA40E82D-F181-431B-A071-36F3D97C27CB}" destId="{D67CB575-F651-4F19-8940-45BA9043B01E}" srcOrd="0" destOrd="0" parTransId="{486B4757-B4E6-4AF1-B9EA-DEC42AAA5CBF}" sibTransId="{A0D97523-0F17-4EC6-9154-03A9832C69CE}"/>
    <dgm:cxn modelId="{37C4540D-2D96-4A78-A02C-E287C08AC601}" type="presOf" srcId="{CA40E82D-F181-431B-A071-36F3D97C27CB}" destId="{B712827F-E414-48B7-A12B-16B1DC626BD9}" srcOrd="0" destOrd="0" presId="urn:microsoft.com/office/officeart/2005/8/layout/hChevron3"/>
    <dgm:cxn modelId="{B27B1550-3D00-498B-A9A8-22DF825C5A81}" srcId="{CA40E82D-F181-431B-A071-36F3D97C27CB}" destId="{A7ED9692-0177-497F-B706-30815F7FC016}" srcOrd="2" destOrd="0" parTransId="{0B3558E0-4F65-4F40-BC8C-F1553EC21E58}" sibTransId="{32005520-5348-4304-9C84-F050B4CEDF1A}"/>
    <dgm:cxn modelId="{50B6BF6E-51BE-468D-9F20-E867D2EEC294}" type="presParOf" srcId="{B712827F-E414-48B7-A12B-16B1DC626BD9}" destId="{E5A45E5E-4624-4E25-89C5-32B6A7953C8E}" srcOrd="0" destOrd="0" presId="urn:microsoft.com/office/officeart/2005/8/layout/hChevron3"/>
    <dgm:cxn modelId="{EB93E976-903E-4CAF-830F-776813F2CD78}" type="presParOf" srcId="{B712827F-E414-48B7-A12B-16B1DC626BD9}" destId="{DC5B844D-AA04-4755-929F-AB23C81A0D8E}" srcOrd="1" destOrd="0" presId="urn:microsoft.com/office/officeart/2005/8/layout/hChevron3"/>
    <dgm:cxn modelId="{A7E91131-37B5-4FFE-9E5F-B3834E3DDAAA}" type="presParOf" srcId="{B712827F-E414-48B7-A12B-16B1DC626BD9}" destId="{7A6BA01D-AB3E-4A73-910B-7A72F9F00F06}" srcOrd="2" destOrd="0" presId="urn:microsoft.com/office/officeart/2005/8/layout/hChevron3"/>
    <dgm:cxn modelId="{940C587D-3B3D-4E0F-BF5A-555552C13908}" type="presParOf" srcId="{B712827F-E414-48B7-A12B-16B1DC626BD9}" destId="{88E6A3EB-3C01-4067-B15A-062E05346744}" srcOrd="3" destOrd="0" presId="urn:microsoft.com/office/officeart/2005/8/layout/hChevron3"/>
    <dgm:cxn modelId="{33CBAFFB-8A23-4CE6-B1BD-0C9F25C2F934}" type="presParOf" srcId="{B712827F-E414-48B7-A12B-16B1DC626BD9}" destId="{C5129CC1-CB66-41CD-BC64-152A4A27EC79}" srcOrd="4" destOrd="0" presId="urn:microsoft.com/office/officeart/2005/8/layout/hChevron3"/>
    <dgm:cxn modelId="{99739747-1C0E-4294-8F17-BA8F744E5F10}" type="presParOf" srcId="{B712827F-E414-48B7-A12B-16B1DC626BD9}" destId="{8555DF69-2506-48E4-A180-DFFA4C5F3112}" srcOrd="5" destOrd="0" presId="urn:microsoft.com/office/officeart/2005/8/layout/hChevron3"/>
    <dgm:cxn modelId="{BFD09D68-83C0-401A-A174-59CB8D1B6223}" type="presParOf" srcId="{B712827F-E414-48B7-A12B-16B1DC626BD9}" destId="{45BC203B-DD59-463D-8831-92C904BB4DDA}"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8569DB-5666-45C4-B18C-9D036EE13507}" type="doc">
      <dgm:prSet loTypeId="urn:microsoft.com/office/officeart/2005/8/layout/vList3" loCatId="list" qsTypeId="urn:microsoft.com/office/officeart/2005/8/quickstyle/3d2" qsCatId="3D" csTypeId="urn:microsoft.com/office/officeart/2005/8/colors/accent1_2" csCatId="accent1" phldr="1"/>
      <dgm:spPr/>
      <dgm:t>
        <a:bodyPr/>
        <a:lstStyle/>
        <a:p>
          <a:endParaRPr lang="zh-CN" altLang="en-US"/>
        </a:p>
      </dgm:t>
    </dgm:pt>
    <dgm:pt modelId="{79B02296-C98C-4D34-AE28-00A67ECB78B4}">
      <dgm:prSet custT="1"/>
      <dgm:spPr/>
      <dgm:t>
        <a:bodyPr/>
        <a:lstStyle/>
        <a:p>
          <a:pPr rtl="0"/>
          <a:r>
            <a:rPr lang="en-US" sz="2400" dirty="0" smtClean="0"/>
            <a:t>Win7 </a:t>
          </a:r>
          <a:r>
            <a:rPr lang="zh-CN" sz="2400" dirty="0" smtClean="0"/>
            <a:t>安全模型</a:t>
          </a:r>
          <a:endParaRPr lang="zh-CN" sz="2400" dirty="0"/>
        </a:p>
      </dgm:t>
    </dgm:pt>
    <dgm:pt modelId="{A214FBE0-F570-4BDE-9BEF-E43A0B02040C}" type="parTrans" cxnId="{3EB0F90B-9A2F-4410-A3F1-A056F5CB1693}">
      <dgm:prSet/>
      <dgm:spPr/>
      <dgm:t>
        <a:bodyPr/>
        <a:lstStyle/>
        <a:p>
          <a:endParaRPr lang="zh-CN" altLang="en-US"/>
        </a:p>
      </dgm:t>
    </dgm:pt>
    <dgm:pt modelId="{6E584320-24F8-4CF6-A9AB-34C941730390}" type="sibTrans" cxnId="{3EB0F90B-9A2F-4410-A3F1-A056F5CB1693}">
      <dgm:prSet/>
      <dgm:spPr/>
      <dgm:t>
        <a:bodyPr/>
        <a:lstStyle/>
        <a:p>
          <a:endParaRPr lang="zh-CN" altLang="en-US"/>
        </a:p>
      </dgm:t>
    </dgm:pt>
    <dgm:pt modelId="{1E37CA66-C65C-4949-B21E-B202B47392DE}">
      <dgm:prSet/>
      <dgm:spPr>
        <a:solidFill>
          <a:srgbClr val="FF0000"/>
        </a:solidFill>
      </dgm:spPr>
      <dgm:t>
        <a:bodyPr/>
        <a:lstStyle/>
        <a:p>
          <a:pPr rtl="0"/>
          <a:r>
            <a:rPr lang="en-US" dirty="0" err="1" smtClean="0"/>
            <a:t>Uac</a:t>
          </a:r>
          <a:r>
            <a:rPr lang="en-US" dirty="0" smtClean="0"/>
            <a:t> </a:t>
          </a:r>
          <a:r>
            <a:rPr lang="zh-CN" dirty="0" smtClean="0"/>
            <a:t>实现</a:t>
          </a:r>
          <a:endParaRPr lang="zh-CN" dirty="0"/>
        </a:p>
      </dgm:t>
    </dgm:pt>
    <dgm:pt modelId="{C80A6C8D-A800-40ED-BDA4-7F3E64B6CBBE}" type="parTrans" cxnId="{3C830662-4DEC-4BEE-B0AD-9B1947374A3C}">
      <dgm:prSet/>
      <dgm:spPr/>
      <dgm:t>
        <a:bodyPr/>
        <a:lstStyle/>
        <a:p>
          <a:endParaRPr lang="zh-CN" altLang="en-US"/>
        </a:p>
      </dgm:t>
    </dgm:pt>
    <dgm:pt modelId="{0D9CD796-55F0-4AE2-B6E5-B6702D356169}" type="sibTrans" cxnId="{3C830662-4DEC-4BEE-B0AD-9B1947374A3C}">
      <dgm:prSet/>
      <dgm:spPr/>
      <dgm:t>
        <a:bodyPr/>
        <a:lstStyle/>
        <a:p>
          <a:endParaRPr lang="zh-CN" altLang="en-US"/>
        </a:p>
      </dgm:t>
    </dgm:pt>
    <dgm:pt modelId="{35FD0BD3-8775-4007-A9EC-78766338256B}">
      <dgm:prSet/>
      <dgm:spPr/>
      <dgm:t>
        <a:bodyPr/>
        <a:lstStyle/>
        <a:p>
          <a:pPr rtl="0"/>
          <a:r>
            <a:rPr lang="en-US" dirty="0" smtClean="0"/>
            <a:t>Bypass </a:t>
          </a:r>
          <a:r>
            <a:rPr lang="en-US" dirty="0" err="1" smtClean="0"/>
            <a:t>Uac</a:t>
          </a:r>
          <a:endParaRPr lang="zh-CN" dirty="0"/>
        </a:p>
      </dgm:t>
    </dgm:pt>
    <dgm:pt modelId="{ABE70E00-DD64-4B60-81A8-03F3A7388884}" type="parTrans" cxnId="{562D54C5-A61A-44A3-B572-BD83F604FB6F}">
      <dgm:prSet/>
      <dgm:spPr/>
      <dgm:t>
        <a:bodyPr/>
        <a:lstStyle/>
        <a:p>
          <a:endParaRPr lang="zh-CN" altLang="en-US"/>
        </a:p>
      </dgm:t>
    </dgm:pt>
    <dgm:pt modelId="{CA308CE8-7875-48CA-B5EC-27CAC91FEFC2}" type="sibTrans" cxnId="{562D54C5-A61A-44A3-B572-BD83F604FB6F}">
      <dgm:prSet/>
      <dgm:spPr/>
      <dgm:t>
        <a:bodyPr/>
        <a:lstStyle/>
        <a:p>
          <a:endParaRPr lang="zh-CN" altLang="en-US"/>
        </a:p>
      </dgm:t>
    </dgm:pt>
    <dgm:pt modelId="{A8D5AB8A-6929-4577-BF4C-416D6F6DD67D}">
      <dgm:prSet/>
      <dgm:spPr/>
      <dgm:t>
        <a:bodyPr/>
        <a:lstStyle/>
        <a:p>
          <a:pPr rtl="0"/>
          <a:r>
            <a:rPr lang="en-US" dirty="0" smtClean="0"/>
            <a:t>UAC </a:t>
          </a:r>
          <a:r>
            <a:rPr lang="zh-CN" dirty="0" smtClean="0"/>
            <a:t>和输入法</a:t>
          </a:r>
          <a:endParaRPr lang="zh-CN" dirty="0"/>
        </a:p>
      </dgm:t>
    </dgm:pt>
    <dgm:pt modelId="{E271DC57-A3E0-4416-9BF7-37402791A206}" type="parTrans" cxnId="{44E49C94-A98A-46D8-9CD6-56F8E57EE999}">
      <dgm:prSet/>
      <dgm:spPr/>
      <dgm:t>
        <a:bodyPr/>
        <a:lstStyle/>
        <a:p>
          <a:endParaRPr lang="zh-CN" altLang="en-US"/>
        </a:p>
      </dgm:t>
    </dgm:pt>
    <dgm:pt modelId="{5CA8A103-435C-4DEE-AA6A-DFD59E8B8E42}" type="sibTrans" cxnId="{44E49C94-A98A-46D8-9CD6-56F8E57EE999}">
      <dgm:prSet/>
      <dgm:spPr/>
      <dgm:t>
        <a:bodyPr/>
        <a:lstStyle/>
        <a:p>
          <a:endParaRPr lang="zh-CN" altLang="en-US"/>
        </a:p>
      </dgm:t>
    </dgm:pt>
    <dgm:pt modelId="{EE10F7BB-D85E-4D37-8F6E-AB40454D2962}">
      <dgm:prSet/>
      <dgm:spPr/>
      <dgm:t>
        <a:bodyPr/>
        <a:lstStyle/>
        <a:p>
          <a:pPr rtl="0"/>
          <a:r>
            <a:rPr lang="zh-CN" dirty="0" smtClean="0"/>
            <a:t>谁的责任？</a:t>
          </a:r>
          <a:r>
            <a:rPr lang="en-US" dirty="0" smtClean="0"/>
            <a:t>UAC</a:t>
          </a:r>
          <a:r>
            <a:rPr lang="zh-CN" dirty="0" smtClean="0"/>
            <a:t>是唯一的吗？</a:t>
          </a:r>
          <a:endParaRPr lang="zh-CN" dirty="0"/>
        </a:p>
      </dgm:t>
    </dgm:pt>
    <dgm:pt modelId="{D35F3E1F-C932-4CE2-9FF9-14D62A03B51A}" type="parTrans" cxnId="{94C8CDC4-C14C-4BBB-AF3B-208C54B25F0F}">
      <dgm:prSet/>
      <dgm:spPr/>
      <dgm:t>
        <a:bodyPr/>
        <a:lstStyle/>
        <a:p>
          <a:endParaRPr lang="zh-CN" altLang="en-US"/>
        </a:p>
      </dgm:t>
    </dgm:pt>
    <dgm:pt modelId="{9712F8E1-9BE8-4D30-BB73-2BFD3E543377}" type="sibTrans" cxnId="{94C8CDC4-C14C-4BBB-AF3B-208C54B25F0F}">
      <dgm:prSet/>
      <dgm:spPr/>
      <dgm:t>
        <a:bodyPr/>
        <a:lstStyle/>
        <a:p>
          <a:endParaRPr lang="zh-CN" altLang="en-US"/>
        </a:p>
      </dgm:t>
    </dgm:pt>
    <dgm:pt modelId="{DB78540C-238F-4DDD-B1B9-6DFC3CDE6E98}" type="pres">
      <dgm:prSet presAssocID="{6D8569DB-5666-45C4-B18C-9D036EE13507}" presName="linearFlow" presStyleCnt="0">
        <dgm:presLayoutVars>
          <dgm:dir/>
          <dgm:resizeHandles val="exact"/>
        </dgm:presLayoutVars>
      </dgm:prSet>
      <dgm:spPr/>
      <dgm:t>
        <a:bodyPr/>
        <a:lstStyle/>
        <a:p>
          <a:endParaRPr lang="zh-CN" altLang="en-US"/>
        </a:p>
      </dgm:t>
    </dgm:pt>
    <dgm:pt modelId="{20F2A786-5438-4B23-8054-4545DEBBCFD5}" type="pres">
      <dgm:prSet presAssocID="{79B02296-C98C-4D34-AE28-00A67ECB78B4}" presName="composite" presStyleCnt="0"/>
      <dgm:spPr/>
    </dgm:pt>
    <dgm:pt modelId="{84849258-6184-4E19-9395-F4A5A729EDDE}" type="pres">
      <dgm:prSet presAssocID="{79B02296-C98C-4D34-AE28-00A67ECB78B4}" presName="imgShp" presStyleLbl="fgImgPlace1" presStyleIdx="0" presStyleCnt="5" custScaleX="106482" custLinFactX="-40341" custLinFactNeighborX="-100000" custLinFactNeighborY="8470"/>
      <dgm:spPr>
        <a:blipFill>
          <a:blip xmlns:r="http://schemas.openxmlformats.org/officeDocument/2006/relationships" r:embed="rId1">
            <a:extLst>
              <a:ext uri="{28A0092B-C50C-407E-A947-70E740481C1C}">
                <a14:useLocalDpi xmlns:a14="http://schemas.microsoft.com/office/drawing/2010/main" val="0"/>
              </a:ext>
            </a:extLst>
          </a:blip>
          <a:srcRect/>
          <a:stretch>
            <a:fillRect l="-23000" r="-23000"/>
          </a:stretch>
        </a:blipFill>
      </dgm:spPr>
      <dgm:t>
        <a:bodyPr/>
        <a:lstStyle/>
        <a:p>
          <a:endParaRPr lang="zh-CN" altLang="en-US"/>
        </a:p>
      </dgm:t>
    </dgm:pt>
    <dgm:pt modelId="{F91E7B4B-0CBA-4923-9313-0BF8C762DBF1}" type="pres">
      <dgm:prSet presAssocID="{79B02296-C98C-4D34-AE28-00A67ECB78B4}" presName="txShp" presStyleLbl="node1" presStyleIdx="0" presStyleCnt="5" custScaleX="83114" custScaleY="78824" custLinFactNeighborX="-17107" custLinFactNeighborY="14944">
        <dgm:presLayoutVars>
          <dgm:bulletEnabled val="1"/>
        </dgm:presLayoutVars>
      </dgm:prSet>
      <dgm:spPr/>
      <dgm:t>
        <a:bodyPr/>
        <a:lstStyle/>
        <a:p>
          <a:endParaRPr lang="zh-CN" altLang="en-US"/>
        </a:p>
      </dgm:t>
    </dgm:pt>
    <dgm:pt modelId="{7A751581-167C-4E04-9E86-E8649FE71239}" type="pres">
      <dgm:prSet presAssocID="{6E584320-24F8-4CF6-A9AB-34C941730390}" presName="spacing" presStyleCnt="0"/>
      <dgm:spPr/>
    </dgm:pt>
    <dgm:pt modelId="{4D824330-6642-4B4C-A6A0-72BE5A6B7800}" type="pres">
      <dgm:prSet presAssocID="{1E37CA66-C65C-4949-B21E-B202B47392DE}" presName="composite" presStyleCnt="0"/>
      <dgm:spPr/>
    </dgm:pt>
    <dgm:pt modelId="{0EE69441-9531-4A03-B82A-A15886546A16}" type="pres">
      <dgm:prSet presAssocID="{1E37CA66-C65C-4949-B21E-B202B47392DE}" presName="imgShp" presStyleLbl="fgImgPlace1" presStyleIdx="1" presStyleCnt="5" custLinFactX="-33430" custLinFactNeighborX="-100000" custLinFactNeighborY="6586"/>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3000" r="-3000"/>
          </a:stretch>
        </a:blipFill>
      </dgm:spPr>
      <dgm:t>
        <a:bodyPr/>
        <a:lstStyle/>
        <a:p>
          <a:endParaRPr lang="zh-CN" altLang="en-US"/>
        </a:p>
      </dgm:t>
    </dgm:pt>
    <dgm:pt modelId="{71D66746-9A90-4423-BBC5-47293EC80481}" type="pres">
      <dgm:prSet presAssocID="{1E37CA66-C65C-4949-B21E-B202B47392DE}" presName="txShp" presStyleLbl="node1" presStyleIdx="1" presStyleCnt="5" custScaleX="83114" custScaleY="78824" custLinFactNeighborX="-15566" custLinFactNeighborY="13060">
        <dgm:presLayoutVars>
          <dgm:bulletEnabled val="1"/>
        </dgm:presLayoutVars>
      </dgm:prSet>
      <dgm:spPr/>
      <dgm:t>
        <a:bodyPr/>
        <a:lstStyle/>
        <a:p>
          <a:endParaRPr lang="zh-CN" altLang="en-US"/>
        </a:p>
      </dgm:t>
    </dgm:pt>
    <dgm:pt modelId="{C273185D-EAC1-4BD4-AE1A-3CD475C0FD39}" type="pres">
      <dgm:prSet presAssocID="{0D9CD796-55F0-4AE2-B6E5-B6702D356169}" presName="spacing" presStyleCnt="0"/>
      <dgm:spPr/>
    </dgm:pt>
    <dgm:pt modelId="{4088991D-4BF3-48D1-97AC-062E11A85702}" type="pres">
      <dgm:prSet presAssocID="{35FD0BD3-8775-4007-A9EC-78766338256B}" presName="composite" presStyleCnt="0"/>
      <dgm:spPr/>
    </dgm:pt>
    <dgm:pt modelId="{BD398157-3F7A-4A5F-84CF-416F453BEE8A}" type="pres">
      <dgm:prSet presAssocID="{35FD0BD3-8775-4007-A9EC-78766338256B}" presName="imgShp" presStyleLbl="fgImgPlace1" presStyleIdx="2" presStyleCnt="5" custLinFactX="-33430" custLinFactNeighborX="-100000" custLinFactNeighborY="4701"/>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t="-13000" b="-13000"/>
          </a:stretch>
        </a:blipFill>
      </dgm:spPr>
      <dgm:t>
        <a:bodyPr/>
        <a:lstStyle/>
        <a:p>
          <a:endParaRPr lang="zh-CN" altLang="en-US"/>
        </a:p>
      </dgm:t>
    </dgm:pt>
    <dgm:pt modelId="{5F7865BC-0A81-4669-99C6-5F650AF85D43}" type="pres">
      <dgm:prSet presAssocID="{35FD0BD3-8775-4007-A9EC-78766338256B}" presName="txShp" presStyleLbl="node1" presStyleIdx="2" presStyleCnt="5" custScaleX="83114" custScaleY="78824" custLinFactNeighborX="-15566" custLinFactNeighborY="11175">
        <dgm:presLayoutVars>
          <dgm:bulletEnabled val="1"/>
        </dgm:presLayoutVars>
      </dgm:prSet>
      <dgm:spPr/>
      <dgm:t>
        <a:bodyPr/>
        <a:lstStyle/>
        <a:p>
          <a:endParaRPr lang="zh-CN" altLang="en-US"/>
        </a:p>
      </dgm:t>
    </dgm:pt>
    <dgm:pt modelId="{77B3AC5E-0DFE-473C-8406-BB7C76CC26E6}" type="pres">
      <dgm:prSet presAssocID="{CA308CE8-7875-48CA-B5EC-27CAC91FEFC2}" presName="spacing" presStyleCnt="0"/>
      <dgm:spPr/>
    </dgm:pt>
    <dgm:pt modelId="{EF2C27F8-BCA7-4879-A77A-EA581D00B60C}" type="pres">
      <dgm:prSet presAssocID="{A8D5AB8A-6929-4577-BF4C-416D6F6DD67D}" presName="composite" presStyleCnt="0"/>
      <dgm:spPr/>
    </dgm:pt>
    <dgm:pt modelId="{D8FF39C0-393A-4C12-B2CD-B2112F618699}" type="pres">
      <dgm:prSet presAssocID="{A8D5AB8A-6929-4577-BF4C-416D6F6DD67D}" presName="imgShp" presStyleLbl="fgImgPlace1" presStyleIdx="3" presStyleCnt="5" custLinFactX="-33430" custLinFactNeighborX="-100000" custLinFactNeighborY="2817"/>
      <dgm:spPr>
        <a:blipFill rotWithShape="1">
          <a:blip xmlns:r="http://schemas.openxmlformats.org/officeDocument/2006/relationships" r:embed="rId4"/>
          <a:stretch>
            <a:fillRect/>
          </a:stretch>
        </a:blipFill>
      </dgm:spPr>
    </dgm:pt>
    <dgm:pt modelId="{610A9275-30CA-4049-AF1C-AD0B981D91DE}" type="pres">
      <dgm:prSet presAssocID="{A8D5AB8A-6929-4577-BF4C-416D6F6DD67D}" presName="txShp" presStyleLbl="node1" presStyleIdx="3" presStyleCnt="5" custScaleX="83114" custScaleY="78824" custLinFactNeighborX="-15566" custLinFactNeighborY="9291">
        <dgm:presLayoutVars>
          <dgm:bulletEnabled val="1"/>
        </dgm:presLayoutVars>
      </dgm:prSet>
      <dgm:spPr/>
      <dgm:t>
        <a:bodyPr/>
        <a:lstStyle/>
        <a:p>
          <a:endParaRPr lang="zh-CN" altLang="en-US"/>
        </a:p>
      </dgm:t>
    </dgm:pt>
    <dgm:pt modelId="{187DA636-453B-4051-9E7D-0E421F809510}" type="pres">
      <dgm:prSet presAssocID="{5CA8A103-435C-4DEE-AA6A-DFD59E8B8E42}" presName="spacing" presStyleCnt="0"/>
      <dgm:spPr/>
    </dgm:pt>
    <dgm:pt modelId="{228C2568-B093-4CC9-A9F3-3C89A01115EE}" type="pres">
      <dgm:prSet presAssocID="{EE10F7BB-D85E-4D37-8F6E-AB40454D2962}" presName="composite" presStyleCnt="0"/>
      <dgm:spPr/>
    </dgm:pt>
    <dgm:pt modelId="{A0598F11-E3E9-4F37-8F83-3DFEE92DFFFC}" type="pres">
      <dgm:prSet presAssocID="{EE10F7BB-D85E-4D37-8F6E-AB40454D2962}" presName="imgShp" presStyleLbl="fgImgPlace1" presStyleIdx="4" presStyleCnt="5" custLinFactX="-33430" custLinFactNeighborX="-100000" custLinFactNeighborY="-1949"/>
      <dgm:spPr>
        <a:blipFill>
          <a:blip xmlns:r="http://schemas.openxmlformats.org/officeDocument/2006/relationships" r:embed="rId5">
            <a:extLst>
              <a:ext uri="{28A0092B-C50C-407E-A947-70E740481C1C}">
                <a14:useLocalDpi xmlns:a14="http://schemas.microsoft.com/office/drawing/2010/main" val="0"/>
              </a:ext>
            </a:extLst>
          </a:blip>
          <a:srcRect/>
          <a:stretch>
            <a:fillRect l="-10000" r="-10000"/>
          </a:stretch>
        </a:blipFill>
      </dgm:spPr>
      <dgm:t>
        <a:bodyPr/>
        <a:lstStyle/>
        <a:p>
          <a:endParaRPr lang="zh-CN" altLang="en-US"/>
        </a:p>
      </dgm:t>
    </dgm:pt>
    <dgm:pt modelId="{077DDA18-82FD-4C70-8802-D2BDD31BA566}" type="pres">
      <dgm:prSet presAssocID="{EE10F7BB-D85E-4D37-8F6E-AB40454D2962}" presName="txShp" presStyleLbl="node1" presStyleIdx="4" presStyleCnt="5" custScaleX="83114" custScaleY="78824" custLinFactNeighborX="-15566" custLinFactNeighborY="10649">
        <dgm:presLayoutVars>
          <dgm:bulletEnabled val="1"/>
        </dgm:presLayoutVars>
      </dgm:prSet>
      <dgm:spPr/>
      <dgm:t>
        <a:bodyPr/>
        <a:lstStyle/>
        <a:p>
          <a:endParaRPr lang="zh-CN" altLang="en-US"/>
        </a:p>
      </dgm:t>
    </dgm:pt>
  </dgm:ptLst>
  <dgm:cxnLst>
    <dgm:cxn modelId="{3C830662-4DEC-4BEE-B0AD-9B1947374A3C}" srcId="{6D8569DB-5666-45C4-B18C-9D036EE13507}" destId="{1E37CA66-C65C-4949-B21E-B202B47392DE}" srcOrd="1" destOrd="0" parTransId="{C80A6C8D-A800-40ED-BDA4-7F3E64B6CBBE}" sibTransId="{0D9CD796-55F0-4AE2-B6E5-B6702D356169}"/>
    <dgm:cxn modelId="{94C8CDC4-C14C-4BBB-AF3B-208C54B25F0F}" srcId="{6D8569DB-5666-45C4-B18C-9D036EE13507}" destId="{EE10F7BB-D85E-4D37-8F6E-AB40454D2962}" srcOrd="4" destOrd="0" parTransId="{D35F3E1F-C932-4CE2-9FF9-14D62A03B51A}" sibTransId="{9712F8E1-9BE8-4D30-BB73-2BFD3E543377}"/>
    <dgm:cxn modelId="{3EB0F90B-9A2F-4410-A3F1-A056F5CB1693}" srcId="{6D8569DB-5666-45C4-B18C-9D036EE13507}" destId="{79B02296-C98C-4D34-AE28-00A67ECB78B4}" srcOrd="0" destOrd="0" parTransId="{A214FBE0-F570-4BDE-9BEF-E43A0B02040C}" sibTransId="{6E584320-24F8-4CF6-A9AB-34C941730390}"/>
    <dgm:cxn modelId="{E0FAE03F-53A1-414D-9A74-CF857447B656}" type="presOf" srcId="{79B02296-C98C-4D34-AE28-00A67ECB78B4}" destId="{F91E7B4B-0CBA-4923-9313-0BF8C762DBF1}" srcOrd="0" destOrd="0" presId="urn:microsoft.com/office/officeart/2005/8/layout/vList3"/>
    <dgm:cxn modelId="{AE104A80-5F49-46B2-BCC5-036BA441678A}" type="presOf" srcId="{A8D5AB8A-6929-4577-BF4C-416D6F6DD67D}" destId="{610A9275-30CA-4049-AF1C-AD0B981D91DE}" srcOrd="0" destOrd="0" presId="urn:microsoft.com/office/officeart/2005/8/layout/vList3"/>
    <dgm:cxn modelId="{D072D6F6-9DA2-48DF-A57A-D80116B00E27}" type="presOf" srcId="{EE10F7BB-D85E-4D37-8F6E-AB40454D2962}" destId="{077DDA18-82FD-4C70-8802-D2BDD31BA566}" srcOrd="0" destOrd="0" presId="urn:microsoft.com/office/officeart/2005/8/layout/vList3"/>
    <dgm:cxn modelId="{5CFEA880-64F5-4771-BE6E-ACDAAF998C75}" type="presOf" srcId="{1E37CA66-C65C-4949-B21E-B202B47392DE}" destId="{71D66746-9A90-4423-BBC5-47293EC80481}" srcOrd="0" destOrd="0" presId="urn:microsoft.com/office/officeart/2005/8/layout/vList3"/>
    <dgm:cxn modelId="{44E49C94-A98A-46D8-9CD6-56F8E57EE999}" srcId="{6D8569DB-5666-45C4-B18C-9D036EE13507}" destId="{A8D5AB8A-6929-4577-BF4C-416D6F6DD67D}" srcOrd="3" destOrd="0" parTransId="{E271DC57-A3E0-4416-9BF7-37402791A206}" sibTransId="{5CA8A103-435C-4DEE-AA6A-DFD59E8B8E42}"/>
    <dgm:cxn modelId="{18EB9DF4-27CE-4872-98B2-E10FDC188E35}" type="presOf" srcId="{35FD0BD3-8775-4007-A9EC-78766338256B}" destId="{5F7865BC-0A81-4669-99C6-5F650AF85D43}" srcOrd="0" destOrd="0" presId="urn:microsoft.com/office/officeart/2005/8/layout/vList3"/>
    <dgm:cxn modelId="{562D54C5-A61A-44A3-B572-BD83F604FB6F}" srcId="{6D8569DB-5666-45C4-B18C-9D036EE13507}" destId="{35FD0BD3-8775-4007-A9EC-78766338256B}" srcOrd="2" destOrd="0" parTransId="{ABE70E00-DD64-4B60-81A8-03F3A7388884}" sibTransId="{CA308CE8-7875-48CA-B5EC-27CAC91FEFC2}"/>
    <dgm:cxn modelId="{3B358FC7-8522-4B39-9879-FB72FB27A8CD}" type="presOf" srcId="{6D8569DB-5666-45C4-B18C-9D036EE13507}" destId="{DB78540C-238F-4DDD-B1B9-6DFC3CDE6E98}" srcOrd="0" destOrd="0" presId="urn:microsoft.com/office/officeart/2005/8/layout/vList3"/>
    <dgm:cxn modelId="{A1E54DF9-D26D-480A-98FB-79A7DF470939}" type="presParOf" srcId="{DB78540C-238F-4DDD-B1B9-6DFC3CDE6E98}" destId="{20F2A786-5438-4B23-8054-4545DEBBCFD5}" srcOrd="0" destOrd="0" presId="urn:microsoft.com/office/officeart/2005/8/layout/vList3"/>
    <dgm:cxn modelId="{E74946B3-9352-4780-891B-49382D969E26}" type="presParOf" srcId="{20F2A786-5438-4B23-8054-4545DEBBCFD5}" destId="{84849258-6184-4E19-9395-F4A5A729EDDE}" srcOrd="0" destOrd="0" presId="urn:microsoft.com/office/officeart/2005/8/layout/vList3"/>
    <dgm:cxn modelId="{2CAC32E6-E30A-40A6-813A-08A301D069AE}" type="presParOf" srcId="{20F2A786-5438-4B23-8054-4545DEBBCFD5}" destId="{F91E7B4B-0CBA-4923-9313-0BF8C762DBF1}" srcOrd="1" destOrd="0" presId="urn:microsoft.com/office/officeart/2005/8/layout/vList3"/>
    <dgm:cxn modelId="{6405BC15-0A0D-40E8-A044-E3A0544A453D}" type="presParOf" srcId="{DB78540C-238F-4DDD-B1B9-6DFC3CDE6E98}" destId="{7A751581-167C-4E04-9E86-E8649FE71239}" srcOrd="1" destOrd="0" presId="urn:microsoft.com/office/officeart/2005/8/layout/vList3"/>
    <dgm:cxn modelId="{2BEE6041-7321-4519-B2B6-1BE9DCC2FAF0}" type="presParOf" srcId="{DB78540C-238F-4DDD-B1B9-6DFC3CDE6E98}" destId="{4D824330-6642-4B4C-A6A0-72BE5A6B7800}" srcOrd="2" destOrd="0" presId="urn:microsoft.com/office/officeart/2005/8/layout/vList3"/>
    <dgm:cxn modelId="{3E9F65B6-9EDC-434E-9550-85B20C081517}" type="presParOf" srcId="{4D824330-6642-4B4C-A6A0-72BE5A6B7800}" destId="{0EE69441-9531-4A03-B82A-A15886546A16}" srcOrd="0" destOrd="0" presId="urn:microsoft.com/office/officeart/2005/8/layout/vList3"/>
    <dgm:cxn modelId="{E0791EE2-E46A-452C-A542-CEEB0FD5A612}" type="presParOf" srcId="{4D824330-6642-4B4C-A6A0-72BE5A6B7800}" destId="{71D66746-9A90-4423-BBC5-47293EC80481}" srcOrd="1" destOrd="0" presId="urn:microsoft.com/office/officeart/2005/8/layout/vList3"/>
    <dgm:cxn modelId="{6036ED44-33F0-4F3D-862D-8F4D33AF8B14}" type="presParOf" srcId="{DB78540C-238F-4DDD-B1B9-6DFC3CDE6E98}" destId="{C273185D-EAC1-4BD4-AE1A-3CD475C0FD39}" srcOrd="3" destOrd="0" presId="urn:microsoft.com/office/officeart/2005/8/layout/vList3"/>
    <dgm:cxn modelId="{42A086FE-E022-4032-8581-BAD7C0F6FB5C}" type="presParOf" srcId="{DB78540C-238F-4DDD-B1B9-6DFC3CDE6E98}" destId="{4088991D-4BF3-48D1-97AC-062E11A85702}" srcOrd="4" destOrd="0" presId="urn:microsoft.com/office/officeart/2005/8/layout/vList3"/>
    <dgm:cxn modelId="{2BA39AA8-AF7E-4124-8E3D-A7D86B45D640}" type="presParOf" srcId="{4088991D-4BF3-48D1-97AC-062E11A85702}" destId="{BD398157-3F7A-4A5F-84CF-416F453BEE8A}" srcOrd="0" destOrd="0" presId="urn:microsoft.com/office/officeart/2005/8/layout/vList3"/>
    <dgm:cxn modelId="{6CC8E3C2-E963-4EB9-BE66-EBCAB7BCC569}" type="presParOf" srcId="{4088991D-4BF3-48D1-97AC-062E11A85702}" destId="{5F7865BC-0A81-4669-99C6-5F650AF85D43}" srcOrd="1" destOrd="0" presId="urn:microsoft.com/office/officeart/2005/8/layout/vList3"/>
    <dgm:cxn modelId="{B70FA159-126A-4EB4-82E8-4AABCF6649D0}" type="presParOf" srcId="{DB78540C-238F-4DDD-B1B9-6DFC3CDE6E98}" destId="{77B3AC5E-0DFE-473C-8406-BB7C76CC26E6}" srcOrd="5" destOrd="0" presId="urn:microsoft.com/office/officeart/2005/8/layout/vList3"/>
    <dgm:cxn modelId="{937FB41E-A22A-47E3-BBF5-B1CE08FF64C9}" type="presParOf" srcId="{DB78540C-238F-4DDD-B1B9-6DFC3CDE6E98}" destId="{EF2C27F8-BCA7-4879-A77A-EA581D00B60C}" srcOrd="6" destOrd="0" presId="urn:microsoft.com/office/officeart/2005/8/layout/vList3"/>
    <dgm:cxn modelId="{0881A62E-97A5-4B97-9A80-604EADB28431}" type="presParOf" srcId="{EF2C27F8-BCA7-4879-A77A-EA581D00B60C}" destId="{D8FF39C0-393A-4C12-B2CD-B2112F618699}" srcOrd="0" destOrd="0" presId="urn:microsoft.com/office/officeart/2005/8/layout/vList3"/>
    <dgm:cxn modelId="{63E16C06-D996-40A6-A23F-B73A2B8B0385}" type="presParOf" srcId="{EF2C27F8-BCA7-4879-A77A-EA581D00B60C}" destId="{610A9275-30CA-4049-AF1C-AD0B981D91DE}" srcOrd="1" destOrd="0" presId="urn:microsoft.com/office/officeart/2005/8/layout/vList3"/>
    <dgm:cxn modelId="{FCE31F7C-E543-4FAE-97CC-1B8DE60DC14D}" type="presParOf" srcId="{DB78540C-238F-4DDD-B1B9-6DFC3CDE6E98}" destId="{187DA636-453B-4051-9E7D-0E421F809510}" srcOrd="7" destOrd="0" presId="urn:microsoft.com/office/officeart/2005/8/layout/vList3"/>
    <dgm:cxn modelId="{5D77C770-3C55-4F61-89D4-3D7255D0A1A0}" type="presParOf" srcId="{DB78540C-238F-4DDD-B1B9-6DFC3CDE6E98}" destId="{228C2568-B093-4CC9-A9F3-3C89A01115EE}" srcOrd="8" destOrd="0" presId="urn:microsoft.com/office/officeart/2005/8/layout/vList3"/>
    <dgm:cxn modelId="{B5BADC9C-4968-43D0-8108-1C2276B0400F}" type="presParOf" srcId="{228C2568-B093-4CC9-A9F3-3C89A01115EE}" destId="{A0598F11-E3E9-4F37-8F83-3DFEE92DFFFC}" srcOrd="0" destOrd="0" presId="urn:microsoft.com/office/officeart/2005/8/layout/vList3"/>
    <dgm:cxn modelId="{72F6E1BA-0053-4BD2-B630-B47C457C54F0}" type="presParOf" srcId="{228C2568-B093-4CC9-A9F3-3C89A01115EE}" destId="{077DDA18-82FD-4C70-8802-D2BDD31BA566}"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D8569DB-5666-45C4-B18C-9D036EE13507}" type="doc">
      <dgm:prSet loTypeId="urn:microsoft.com/office/officeart/2005/8/layout/vList3" loCatId="list" qsTypeId="urn:microsoft.com/office/officeart/2005/8/quickstyle/3d2" qsCatId="3D" csTypeId="urn:microsoft.com/office/officeart/2005/8/colors/accent1_2" csCatId="accent1" phldr="1"/>
      <dgm:spPr/>
      <dgm:t>
        <a:bodyPr/>
        <a:lstStyle/>
        <a:p>
          <a:endParaRPr lang="zh-CN" altLang="en-US"/>
        </a:p>
      </dgm:t>
    </dgm:pt>
    <dgm:pt modelId="{79B02296-C98C-4D34-AE28-00A67ECB78B4}">
      <dgm:prSet custT="1"/>
      <dgm:spPr/>
      <dgm:t>
        <a:bodyPr/>
        <a:lstStyle/>
        <a:p>
          <a:pPr rtl="0"/>
          <a:r>
            <a:rPr lang="en-US" sz="2400" dirty="0" smtClean="0"/>
            <a:t>Win7 </a:t>
          </a:r>
          <a:r>
            <a:rPr lang="zh-CN" sz="2400" dirty="0" smtClean="0"/>
            <a:t>安全模型</a:t>
          </a:r>
          <a:endParaRPr lang="zh-CN" sz="2400" dirty="0"/>
        </a:p>
      </dgm:t>
    </dgm:pt>
    <dgm:pt modelId="{A214FBE0-F570-4BDE-9BEF-E43A0B02040C}" type="parTrans" cxnId="{3EB0F90B-9A2F-4410-A3F1-A056F5CB1693}">
      <dgm:prSet/>
      <dgm:spPr/>
      <dgm:t>
        <a:bodyPr/>
        <a:lstStyle/>
        <a:p>
          <a:endParaRPr lang="zh-CN" altLang="en-US"/>
        </a:p>
      </dgm:t>
    </dgm:pt>
    <dgm:pt modelId="{6E584320-24F8-4CF6-A9AB-34C941730390}" type="sibTrans" cxnId="{3EB0F90B-9A2F-4410-A3F1-A056F5CB1693}">
      <dgm:prSet/>
      <dgm:spPr/>
      <dgm:t>
        <a:bodyPr/>
        <a:lstStyle/>
        <a:p>
          <a:endParaRPr lang="zh-CN" altLang="en-US"/>
        </a:p>
      </dgm:t>
    </dgm:pt>
    <dgm:pt modelId="{1E37CA66-C65C-4949-B21E-B202B47392DE}">
      <dgm:prSet/>
      <dgm:spPr/>
      <dgm:t>
        <a:bodyPr/>
        <a:lstStyle/>
        <a:p>
          <a:pPr rtl="0"/>
          <a:r>
            <a:rPr lang="en-US" dirty="0" err="1" smtClean="0"/>
            <a:t>Uac</a:t>
          </a:r>
          <a:r>
            <a:rPr lang="en-US" dirty="0" smtClean="0"/>
            <a:t> </a:t>
          </a:r>
          <a:r>
            <a:rPr lang="zh-CN" dirty="0" smtClean="0"/>
            <a:t>实现</a:t>
          </a:r>
          <a:endParaRPr lang="zh-CN" dirty="0"/>
        </a:p>
      </dgm:t>
    </dgm:pt>
    <dgm:pt modelId="{C80A6C8D-A800-40ED-BDA4-7F3E64B6CBBE}" type="parTrans" cxnId="{3C830662-4DEC-4BEE-B0AD-9B1947374A3C}">
      <dgm:prSet/>
      <dgm:spPr/>
      <dgm:t>
        <a:bodyPr/>
        <a:lstStyle/>
        <a:p>
          <a:endParaRPr lang="zh-CN" altLang="en-US"/>
        </a:p>
      </dgm:t>
    </dgm:pt>
    <dgm:pt modelId="{0D9CD796-55F0-4AE2-B6E5-B6702D356169}" type="sibTrans" cxnId="{3C830662-4DEC-4BEE-B0AD-9B1947374A3C}">
      <dgm:prSet/>
      <dgm:spPr/>
      <dgm:t>
        <a:bodyPr/>
        <a:lstStyle/>
        <a:p>
          <a:endParaRPr lang="zh-CN" altLang="en-US"/>
        </a:p>
      </dgm:t>
    </dgm:pt>
    <dgm:pt modelId="{35FD0BD3-8775-4007-A9EC-78766338256B}">
      <dgm:prSet/>
      <dgm:spPr>
        <a:solidFill>
          <a:srgbClr val="FF0000"/>
        </a:solidFill>
      </dgm:spPr>
      <dgm:t>
        <a:bodyPr/>
        <a:lstStyle/>
        <a:p>
          <a:pPr rtl="0"/>
          <a:r>
            <a:rPr lang="en-US" dirty="0" smtClean="0"/>
            <a:t>Bypass </a:t>
          </a:r>
          <a:r>
            <a:rPr lang="en-US" dirty="0" err="1" smtClean="0"/>
            <a:t>Uac</a:t>
          </a:r>
          <a:endParaRPr lang="zh-CN" dirty="0"/>
        </a:p>
      </dgm:t>
    </dgm:pt>
    <dgm:pt modelId="{ABE70E00-DD64-4B60-81A8-03F3A7388884}" type="parTrans" cxnId="{562D54C5-A61A-44A3-B572-BD83F604FB6F}">
      <dgm:prSet/>
      <dgm:spPr/>
      <dgm:t>
        <a:bodyPr/>
        <a:lstStyle/>
        <a:p>
          <a:endParaRPr lang="zh-CN" altLang="en-US"/>
        </a:p>
      </dgm:t>
    </dgm:pt>
    <dgm:pt modelId="{CA308CE8-7875-48CA-B5EC-27CAC91FEFC2}" type="sibTrans" cxnId="{562D54C5-A61A-44A3-B572-BD83F604FB6F}">
      <dgm:prSet/>
      <dgm:spPr/>
      <dgm:t>
        <a:bodyPr/>
        <a:lstStyle/>
        <a:p>
          <a:endParaRPr lang="zh-CN" altLang="en-US"/>
        </a:p>
      </dgm:t>
    </dgm:pt>
    <dgm:pt modelId="{A8D5AB8A-6929-4577-BF4C-416D6F6DD67D}">
      <dgm:prSet/>
      <dgm:spPr/>
      <dgm:t>
        <a:bodyPr/>
        <a:lstStyle/>
        <a:p>
          <a:pPr rtl="0"/>
          <a:r>
            <a:rPr lang="en-US" dirty="0" smtClean="0"/>
            <a:t>UAC </a:t>
          </a:r>
          <a:r>
            <a:rPr lang="zh-CN" dirty="0" smtClean="0"/>
            <a:t>和输入法</a:t>
          </a:r>
          <a:endParaRPr lang="zh-CN" dirty="0"/>
        </a:p>
      </dgm:t>
    </dgm:pt>
    <dgm:pt modelId="{E271DC57-A3E0-4416-9BF7-37402791A206}" type="parTrans" cxnId="{44E49C94-A98A-46D8-9CD6-56F8E57EE999}">
      <dgm:prSet/>
      <dgm:spPr/>
      <dgm:t>
        <a:bodyPr/>
        <a:lstStyle/>
        <a:p>
          <a:endParaRPr lang="zh-CN" altLang="en-US"/>
        </a:p>
      </dgm:t>
    </dgm:pt>
    <dgm:pt modelId="{5CA8A103-435C-4DEE-AA6A-DFD59E8B8E42}" type="sibTrans" cxnId="{44E49C94-A98A-46D8-9CD6-56F8E57EE999}">
      <dgm:prSet/>
      <dgm:spPr/>
      <dgm:t>
        <a:bodyPr/>
        <a:lstStyle/>
        <a:p>
          <a:endParaRPr lang="zh-CN" altLang="en-US"/>
        </a:p>
      </dgm:t>
    </dgm:pt>
    <dgm:pt modelId="{EE10F7BB-D85E-4D37-8F6E-AB40454D2962}">
      <dgm:prSet/>
      <dgm:spPr/>
      <dgm:t>
        <a:bodyPr/>
        <a:lstStyle/>
        <a:p>
          <a:pPr rtl="0"/>
          <a:r>
            <a:rPr lang="zh-CN" dirty="0" smtClean="0"/>
            <a:t>谁的责任？</a:t>
          </a:r>
          <a:r>
            <a:rPr lang="en-US" dirty="0" smtClean="0"/>
            <a:t>UAC</a:t>
          </a:r>
          <a:r>
            <a:rPr lang="zh-CN" dirty="0" smtClean="0"/>
            <a:t>是唯一的吗？</a:t>
          </a:r>
          <a:endParaRPr lang="zh-CN" dirty="0"/>
        </a:p>
      </dgm:t>
    </dgm:pt>
    <dgm:pt modelId="{D35F3E1F-C932-4CE2-9FF9-14D62A03B51A}" type="parTrans" cxnId="{94C8CDC4-C14C-4BBB-AF3B-208C54B25F0F}">
      <dgm:prSet/>
      <dgm:spPr/>
      <dgm:t>
        <a:bodyPr/>
        <a:lstStyle/>
        <a:p>
          <a:endParaRPr lang="zh-CN" altLang="en-US"/>
        </a:p>
      </dgm:t>
    </dgm:pt>
    <dgm:pt modelId="{9712F8E1-9BE8-4D30-BB73-2BFD3E543377}" type="sibTrans" cxnId="{94C8CDC4-C14C-4BBB-AF3B-208C54B25F0F}">
      <dgm:prSet/>
      <dgm:spPr/>
      <dgm:t>
        <a:bodyPr/>
        <a:lstStyle/>
        <a:p>
          <a:endParaRPr lang="zh-CN" altLang="en-US"/>
        </a:p>
      </dgm:t>
    </dgm:pt>
    <dgm:pt modelId="{DB78540C-238F-4DDD-B1B9-6DFC3CDE6E98}" type="pres">
      <dgm:prSet presAssocID="{6D8569DB-5666-45C4-B18C-9D036EE13507}" presName="linearFlow" presStyleCnt="0">
        <dgm:presLayoutVars>
          <dgm:dir/>
          <dgm:resizeHandles val="exact"/>
        </dgm:presLayoutVars>
      </dgm:prSet>
      <dgm:spPr/>
      <dgm:t>
        <a:bodyPr/>
        <a:lstStyle/>
        <a:p>
          <a:endParaRPr lang="zh-CN" altLang="en-US"/>
        </a:p>
      </dgm:t>
    </dgm:pt>
    <dgm:pt modelId="{20F2A786-5438-4B23-8054-4545DEBBCFD5}" type="pres">
      <dgm:prSet presAssocID="{79B02296-C98C-4D34-AE28-00A67ECB78B4}" presName="composite" presStyleCnt="0"/>
      <dgm:spPr/>
    </dgm:pt>
    <dgm:pt modelId="{84849258-6184-4E19-9395-F4A5A729EDDE}" type="pres">
      <dgm:prSet presAssocID="{79B02296-C98C-4D34-AE28-00A67ECB78B4}" presName="imgShp" presStyleLbl="fgImgPlace1" presStyleIdx="0" presStyleCnt="5" custScaleX="106482" custLinFactX="-40341" custLinFactNeighborX="-100000" custLinFactNeighborY="8470"/>
      <dgm:spPr>
        <a:blipFill>
          <a:blip xmlns:r="http://schemas.openxmlformats.org/officeDocument/2006/relationships" r:embed="rId1">
            <a:extLst>
              <a:ext uri="{28A0092B-C50C-407E-A947-70E740481C1C}">
                <a14:useLocalDpi xmlns:a14="http://schemas.microsoft.com/office/drawing/2010/main" val="0"/>
              </a:ext>
            </a:extLst>
          </a:blip>
          <a:srcRect/>
          <a:stretch>
            <a:fillRect l="-23000" r="-23000"/>
          </a:stretch>
        </a:blipFill>
      </dgm:spPr>
      <dgm:t>
        <a:bodyPr/>
        <a:lstStyle/>
        <a:p>
          <a:endParaRPr lang="zh-CN" altLang="en-US"/>
        </a:p>
      </dgm:t>
    </dgm:pt>
    <dgm:pt modelId="{F91E7B4B-0CBA-4923-9313-0BF8C762DBF1}" type="pres">
      <dgm:prSet presAssocID="{79B02296-C98C-4D34-AE28-00A67ECB78B4}" presName="txShp" presStyleLbl="node1" presStyleIdx="0" presStyleCnt="5" custScaleX="83114" custScaleY="78824" custLinFactNeighborX="-17107" custLinFactNeighborY="14944">
        <dgm:presLayoutVars>
          <dgm:bulletEnabled val="1"/>
        </dgm:presLayoutVars>
      </dgm:prSet>
      <dgm:spPr/>
      <dgm:t>
        <a:bodyPr/>
        <a:lstStyle/>
        <a:p>
          <a:endParaRPr lang="zh-CN" altLang="en-US"/>
        </a:p>
      </dgm:t>
    </dgm:pt>
    <dgm:pt modelId="{7A751581-167C-4E04-9E86-E8649FE71239}" type="pres">
      <dgm:prSet presAssocID="{6E584320-24F8-4CF6-A9AB-34C941730390}" presName="spacing" presStyleCnt="0"/>
      <dgm:spPr/>
    </dgm:pt>
    <dgm:pt modelId="{4D824330-6642-4B4C-A6A0-72BE5A6B7800}" type="pres">
      <dgm:prSet presAssocID="{1E37CA66-C65C-4949-B21E-B202B47392DE}" presName="composite" presStyleCnt="0"/>
      <dgm:spPr/>
    </dgm:pt>
    <dgm:pt modelId="{0EE69441-9531-4A03-B82A-A15886546A16}" type="pres">
      <dgm:prSet presAssocID="{1E37CA66-C65C-4949-B21E-B202B47392DE}" presName="imgShp" presStyleLbl="fgImgPlace1" presStyleIdx="1" presStyleCnt="5" custLinFactX="-33430" custLinFactNeighborX="-100000" custLinFactNeighborY="6586"/>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3000" r="-3000"/>
          </a:stretch>
        </a:blipFill>
      </dgm:spPr>
      <dgm:t>
        <a:bodyPr/>
        <a:lstStyle/>
        <a:p>
          <a:endParaRPr lang="zh-CN" altLang="en-US"/>
        </a:p>
      </dgm:t>
    </dgm:pt>
    <dgm:pt modelId="{71D66746-9A90-4423-BBC5-47293EC80481}" type="pres">
      <dgm:prSet presAssocID="{1E37CA66-C65C-4949-B21E-B202B47392DE}" presName="txShp" presStyleLbl="node1" presStyleIdx="1" presStyleCnt="5" custScaleX="83114" custScaleY="78824" custLinFactNeighborX="-15566" custLinFactNeighborY="13060">
        <dgm:presLayoutVars>
          <dgm:bulletEnabled val="1"/>
        </dgm:presLayoutVars>
      </dgm:prSet>
      <dgm:spPr/>
      <dgm:t>
        <a:bodyPr/>
        <a:lstStyle/>
        <a:p>
          <a:endParaRPr lang="zh-CN" altLang="en-US"/>
        </a:p>
      </dgm:t>
    </dgm:pt>
    <dgm:pt modelId="{C273185D-EAC1-4BD4-AE1A-3CD475C0FD39}" type="pres">
      <dgm:prSet presAssocID="{0D9CD796-55F0-4AE2-B6E5-B6702D356169}" presName="spacing" presStyleCnt="0"/>
      <dgm:spPr/>
    </dgm:pt>
    <dgm:pt modelId="{4088991D-4BF3-48D1-97AC-062E11A85702}" type="pres">
      <dgm:prSet presAssocID="{35FD0BD3-8775-4007-A9EC-78766338256B}" presName="composite" presStyleCnt="0"/>
      <dgm:spPr/>
    </dgm:pt>
    <dgm:pt modelId="{BD398157-3F7A-4A5F-84CF-416F453BEE8A}" type="pres">
      <dgm:prSet presAssocID="{35FD0BD3-8775-4007-A9EC-78766338256B}" presName="imgShp" presStyleLbl="fgImgPlace1" presStyleIdx="2" presStyleCnt="5" custLinFactX="-33430" custLinFactNeighborX="-100000" custLinFactNeighborY="4701"/>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t="-13000" b="-13000"/>
          </a:stretch>
        </a:blipFill>
      </dgm:spPr>
      <dgm:t>
        <a:bodyPr/>
        <a:lstStyle/>
        <a:p>
          <a:endParaRPr lang="zh-CN" altLang="en-US"/>
        </a:p>
      </dgm:t>
    </dgm:pt>
    <dgm:pt modelId="{5F7865BC-0A81-4669-99C6-5F650AF85D43}" type="pres">
      <dgm:prSet presAssocID="{35FD0BD3-8775-4007-A9EC-78766338256B}" presName="txShp" presStyleLbl="node1" presStyleIdx="2" presStyleCnt="5" custScaleX="83114" custScaleY="78824" custLinFactNeighborX="-15566" custLinFactNeighborY="11175">
        <dgm:presLayoutVars>
          <dgm:bulletEnabled val="1"/>
        </dgm:presLayoutVars>
      </dgm:prSet>
      <dgm:spPr/>
      <dgm:t>
        <a:bodyPr/>
        <a:lstStyle/>
        <a:p>
          <a:endParaRPr lang="zh-CN" altLang="en-US"/>
        </a:p>
      </dgm:t>
    </dgm:pt>
    <dgm:pt modelId="{77B3AC5E-0DFE-473C-8406-BB7C76CC26E6}" type="pres">
      <dgm:prSet presAssocID="{CA308CE8-7875-48CA-B5EC-27CAC91FEFC2}" presName="spacing" presStyleCnt="0"/>
      <dgm:spPr/>
    </dgm:pt>
    <dgm:pt modelId="{EF2C27F8-BCA7-4879-A77A-EA581D00B60C}" type="pres">
      <dgm:prSet presAssocID="{A8D5AB8A-6929-4577-BF4C-416D6F6DD67D}" presName="composite" presStyleCnt="0"/>
      <dgm:spPr/>
    </dgm:pt>
    <dgm:pt modelId="{D8FF39C0-393A-4C12-B2CD-B2112F618699}" type="pres">
      <dgm:prSet presAssocID="{A8D5AB8A-6929-4577-BF4C-416D6F6DD67D}" presName="imgShp" presStyleLbl="fgImgPlace1" presStyleIdx="3" presStyleCnt="5" custLinFactX="-33430" custLinFactNeighborX="-100000" custLinFactNeighborY="2817"/>
      <dgm:spPr>
        <a:blipFill rotWithShape="1">
          <a:blip xmlns:r="http://schemas.openxmlformats.org/officeDocument/2006/relationships" r:embed="rId4"/>
          <a:stretch>
            <a:fillRect/>
          </a:stretch>
        </a:blipFill>
      </dgm:spPr>
    </dgm:pt>
    <dgm:pt modelId="{610A9275-30CA-4049-AF1C-AD0B981D91DE}" type="pres">
      <dgm:prSet presAssocID="{A8D5AB8A-6929-4577-BF4C-416D6F6DD67D}" presName="txShp" presStyleLbl="node1" presStyleIdx="3" presStyleCnt="5" custScaleX="83114" custScaleY="78824" custLinFactNeighborX="-15566" custLinFactNeighborY="9291">
        <dgm:presLayoutVars>
          <dgm:bulletEnabled val="1"/>
        </dgm:presLayoutVars>
      </dgm:prSet>
      <dgm:spPr/>
      <dgm:t>
        <a:bodyPr/>
        <a:lstStyle/>
        <a:p>
          <a:endParaRPr lang="zh-CN" altLang="en-US"/>
        </a:p>
      </dgm:t>
    </dgm:pt>
    <dgm:pt modelId="{187DA636-453B-4051-9E7D-0E421F809510}" type="pres">
      <dgm:prSet presAssocID="{5CA8A103-435C-4DEE-AA6A-DFD59E8B8E42}" presName="spacing" presStyleCnt="0"/>
      <dgm:spPr/>
    </dgm:pt>
    <dgm:pt modelId="{228C2568-B093-4CC9-A9F3-3C89A01115EE}" type="pres">
      <dgm:prSet presAssocID="{EE10F7BB-D85E-4D37-8F6E-AB40454D2962}" presName="composite" presStyleCnt="0"/>
      <dgm:spPr/>
    </dgm:pt>
    <dgm:pt modelId="{A0598F11-E3E9-4F37-8F83-3DFEE92DFFFC}" type="pres">
      <dgm:prSet presAssocID="{EE10F7BB-D85E-4D37-8F6E-AB40454D2962}" presName="imgShp" presStyleLbl="fgImgPlace1" presStyleIdx="4" presStyleCnt="5" custLinFactX="-33430" custLinFactNeighborX="-100000" custLinFactNeighborY="-1949"/>
      <dgm:spPr>
        <a:blipFill>
          <a:blip xmlns:r="http://schemas.openxmlformats.org/officeDocument/2006/relationships" r:embed="rId5">
            <a:extLst>
              <a:ext uri="{28A0092B-C50C-407E-A947-70E740481C1C}">
                <a14:useLocalDpi xmlns:a14="http://schemas.microsoft.com/office/drawing/2010/main" val="0"/>
              </a:ext>
            </a:extLst>
          </a:blip>
          <a:srcRect/>
          <a:stretch>
            <a:fillRect l="-10000" r="-10000"/>
          </a:stretch>
        </a:blipFill>
      </dgm:spPr>
      <dgm:t>
        <a:bodyPr/>
        <a:lstStyle/>
        <a:p>
          <a:endParaRPr lang="zh-CN" altLang="en-US"/>
        </a:p>
      </dgm:t>
    </dgm:pt>
    <dgm:pt modelId="{077DDA18-82FD-4C70-8802-D2BDD31BA566}" type="pres">
      <dgm:prSet presAssocID="{EE10F7BB-D85E-4D37-8F6E-AB40454D2962}" presName="txShp" presStyleLbl="node1" presStyleIdx="4" presStyleCnt="5" custScaleX="83114" custScaleY="78824" custLinFactNeighborX="-15566" custLinFactNeighborY="10649">
        <dgm:presLayoutVars>
          <dgm:bulletEnabled val="1"/>
        </dgm:presLayoutVars>
      </dgm:prSet>
      <dgm:spPr/>
      <dgm:t>
        <a:bodyPr/>
        <a:lstStyle/>
        <a:p>
          <a:endParaRPr lang="zh-CN" altLang="en-US"/>
        </a:p>
      </dgm:t>
    </dgm:pt>
  </dgm:ptLst>
  <dgm:cxnLst>
    <dgm:cxn modelId="{3EB0F90B-9A2F-4410-A3F1-A056F5CB1693}" srcId="{6D8569DB-5666-45C4-B18C-9D036EE13507}" destId="{79B02296-C98C-4D34-AE28-00A67ECB78B4}" srcOrd="0" destOrd="0" parTransId="{A214FBE0-F570-4BDE-9BEF-E43A0B02040C}" sibTransId="{6E584320-24F8-4CF6-A9AB-34C941730390}"/>
    <dgm:cxn modelId="{D13C81DD-857D-4970-9CB9-82832A1942D4}" type="presOf" srcId="{79B02296-C98C-4D34-AE28-00A67ECB78B4}" destId="{F91E7B4B-0CBA-4923-9313-0BF8C762DBF1}" srcOrd="0" destOrd="0" presId="urn:microsoft.com/office/officeart/2005/8/layout/vList3"/>
    <dgm:cxn modelId="{562D54C5-A61A-44A3-B572-BD83F604FB6F}" srcId="{6D8569DB-5666-45C4-B18C-9D036EE13507}" destId="{35FD0BD3-8775-4007-A9EC-78766338256B}" srcOrd="2" destOrd="0" parTransId="{ABE70E00-DD64-4B60-81A8-03F3A7388884}" sibTransId="{CA308CE8-7875-48CA-B5EC-27CAC91FEFC2}"/>
    <dgm:cxn modelId="{44E49C94-A98A-46D8-9CD6-56F8E57EE999}" srcId="{6D8569DB-5666-45C4-B18C-9D036EE13507}" destId="{A8D5AB8A-6929-4577-BF4C-416D6F6DD67D}" srcOrd="3" destOrd="0" parTransId="{E271DC57-A3E0-4416-9BF7-37402791A206}" sibTransId="{5CA8A103-435C-4DEE-AA6A-DFD59E8B8E42}"/>
    <dgm:cxn modelId="{00E20CE1-B386-46B5-9B46-1B7504C360EC}" type="presOf" srcId="{EE10F7BB-D85E-4D37-8F6E-AB40454D2962}" destId="{077DDA18-82FD-4C70-8802-D2BDD31BA566}" srcOrd="0" destOrd="0" presId="urn:microsoft.com/office/officeart/2005/8/layout/vList3"/>
    <dgm:cxn modelId="{DAF14FB3-2006-428A-A146-FEC8838DC6E3}" type="presOf" srcId="{1E37CA66-C65C-4949-B21E-B202B47392DE}" destId="{71D66746-9A90-4423-BBC5-47293EC80481}" srcOrd="0" destOrd="0" presId="urn:microsoft.com/office/officeart/2005/8/layout/vList3"/>
    <dgm:cxn modelId="{3C830662-4DEC-4BEE-B0AD-9B1947374A3C}" srcId="{6D8569DB-5666-45C4-B18C-9D036EE13507}" destId="{1E37CA66-C65C-4949-B21E-B202B47392DE}" srcOrd="1" destOrd="0" parTransId="{C80A6C8D-A800-40ED-BDA4-7F3E64B6CBBE}" sibTransId="{0D9CD796-55F0-4AE2-B6E5-B6702D356169}"/>
    <dgm:cxn modelId="{6353507A-3560-49EA-9584-90E8B4920F2B}" type="presOf" srcId="{A8D5AB8A-6929-4577-BF4C-416D6F6DD67D}" destId="{610A9275-30CA-4049-AF1C-AD0B981D91DE}" srcOrd="0" destOrd="0" presId="urn:microsoft.com/office/officeart/2005/8/layout/vList3"/>
    <dgm:cxn modelId="{94C8CDC4-C14C-4BBB-AF3B-208C54B25F0F}" srcId="{6D8569DB-5666-45C4-B18C-9D036EE13507}" destId="{EE10F7BB-D85E-4D37-8F6E-AB40454D2962}" srcOrd="4" destOrd="0" parTransId="{D35F3E1F-C932-4CE2-9FF9-14D62A03B51A}" sibTransId="{9712F8E1-9BE8-4D30-BB73-2BFD3E543377}"/>
    <dgm:cxn modelId="{E338A133-3F44-4DFB-90C2-D298EFC94490}" type="presOf" srcId="{35FD0BD3-8775-4007-A9EC-78766338256B}" destId="{5F7865BC-0A81-4669-99C6-5F650AF85D43}" srcOrd="0" destOrd="0" presId="urn:microsoft.com/office/officeart/2005/8/layout/vList3"/>
    <dgm:cxn modelId="{F0349DAF-D8CF-4E78-9F4C-60D1F361835F}" type="presOf" srcId="{6D8569DB-5666-45C4-B18C-9D036EE13507}" destId="{DB78540C-238F-4DDD-B1B9-6DFC3CDE6E98}" srcOrd="0" destOrd="0" presId="urn:microsoft.com/office/officeart/2005/8/layout/vList3"/>
    <dgm:cxn modelId="{19363E55-97D3-43CD-9AC3-2754E9AC7722}" type="presParOf" srcId="{DB78540C-238F-4DDD-B1B9-6DFC3CDE6E98}" destId="{20F2A786-5438-4B23-8054-4545DEBBCFD5}" srcOrd="0" destOrd="0" presId="urn:microsoft.com/office/officeart/2005/8/layout/vList3"/>
    <dgm:cxn modelId="{D15C6043-EA91-4ED4-9952-8D380DB9B90F}" type="presParOf" srcId="{20F2A786-5438-4B23-8054-4545DEBBCFD5}" destId="{84849258-6184-4E19-9395-F4A5A729EDDE}" srcOrd="0" destOrd="0" presId="urn:microsoft.com/office/officeart/2005/8/layout/vList3"/>
    <dgm:cxn modelId="{EF3ACD61-8B70-4ED8-BAB8-13DA62171B01}" type="presParOf" srcId="{20F2A786-5438-4B23-8054-4545DEBBCFD5}" destId="{F91E7B4B-0CBA-4923-9313-0BF8C762DBF1}" srcOrd="1" destOrd="0" presId="urn:microsoft.com/office/officeart/2005/8/layout/vList3"/>
    <dgm:cxn modelId="{ACBC67B3-8918-402D-B366-89010F84E8C2}" type="presParOf" srcId="{DB78540C-238F-4DDD-B1B9-6DFC3CDE6E98}" destId="{7A751581-167C-4E04-9E86-E8649FE71239}" srcOrd="1" destOrd="0" presId="urn:microsoft.com/office/officeart/2005/8/layout/vList3"/>
    <dgm:cxn modelId="{C380E1F5-D396-43FB-9399-3F3AAC30AFFF}" type="presParOf" srcId="{DB78540C-238F-4DDD-B1B9-6DFC3CDE6E98}" destId="{4D824330-6642-4B4C-A6A0-72BE5A6B7800}" srcOrd="2" destOrd="0" presId="urn:microsoft.com/office/officeart/2005/8/layout/vList3"/>
    <dgm:cxn modelId="{393EA69D-43C0-44DC-B097-55A99D76BDC0}" type="presParOf" srcId="{4D824330-6642-4B4C-A6A0-72BE5A6B7800}" destId="{0EE69441-9531-4A03-B82A-A15886546A16}" srcOrd="0" destOrd="0" presId="urn:microsoft.com/office/officeart/2005/8/layout/vList3"/>
    <dgm:cxn modelId="{9C538225-607C-4C0B-91D6-E3D798688168}" type="presParOf" srcId="{4D824330-6642-4B4C-A6A0-72BE5A6B7800}" destId="{71D66746-9A90-4423-BBC5-47293EC80481}" srcOrd="1" destOrd="0" presId="urn:microsoft.com/office/officeart/2005/8/layout/vList3"/>
    <dgm:cxn modelId="{8E8738D6-B13D-4CE4-B1FF-B30D2B77C7A6}" type="presParOf" srcId="{DB78540C-238F-4DDD-B1B9-6DFC3CDE6E98}" destId="{C273185D-EAC1-4BD4-AE1A-3CD475C0FD39}" srcOrd="3" destOrd="0" presId="urn:microsoft.com/office/officeart/2005/8/layout/vList3"/>
    <dgm:cxn modelId="{7D2E2B8F-46BD-456F-A54B-38B4EE105D80}" type="presParOf" srcId="{DB78540C-238F-4DDD-B1B9-6DFC3CDE6E98}" destId="{4088991D-4BF3-48D1-97AC-062E11A85702}" srcOrd="4" destOrd="0" presId="urn:microsoft.com/office/officeart/2005/8/layout/vList3"/>
    <dgm:cxn modelId="{A7D16718-AE12-4897-8943-0A0C4ED7F227}" type="presParOf" srcId="{4088991D-4BF3-48D1-97AC-062E11A85702}" destId="{BD398157-3F7A-4A5F-84CF-416F453BEE8A}" srcOrd="0" destOrd="0" presId="urn:microsoft.com/office/officeart/2005/8/layout/vList3"/>
    <dgm:cxn modelId="{BC19597F-4D82-476A-8D50-9ABDADAEC8E4}" type="presParOf" srcId="{4088991D-4BF3-48D1-97AC-062E11A85702}" destId="{5F7865BC-0A81-4669-99C6-5F650AF85D43}" srcOrd="1" destOrd="0" presId="urn:microsoft.com/office/officeart/2005/8/layout/vList3"/>
    <dgm:cxn modelId="{CE5085AD-08A2-4E5D-9C8B-7886D8A91F9D}" type="presParOf" srcId="{DB78540C-238F-4DDD-B1B9-6DFC3CDE6E98}" destId="{77B3AC5E-0DFE-473C-8406-BB7C76CC26E6}" srcOrd="5" destOrd="0" presId="urn:microsoft.com/office/officeart/2005/8/layout/vList3"/>
    <dgm:cxn modelId="{E15D3E3E-21CA-47A4-B6DC-9BB9EADF4041}" type="presParOf" srcId="{DB78540C-238F-4DDD-B1B9-6DFC3CDE6E98}" destId="{EF2C27F8-BCA7-4879-A77A-EA581D00B60C}" srcOrd="6" destOrd="0" presId="urn:microsoft.com/office/officeart/2005/8/layout/vList3"/>
    <dgm:cxn modelId="{4D849675-DC90-4C70-A682-B94827B57BC2}" type="presParOf" srcId="{EF2C27F8-BCA7-4879-A77A-EA581D00B60C}" destId="{D8FF39C0-393A-4C12-B2CD-B2112F618699}" srcOrd="0" destOrd="0" presId="urn:microsoft.com/office/officeart/2005/8/layout/vList3"/>
    <dgm:cxn modelId="{E5A1D9C8-A2FE-49AA-8CDA-DF2889B7F29E}" type="presParOf" srcId="{EF2C27F8-BCA7-4879-A77A-EA581D00B60C}" destId="{610A9275-30CA-4049-AF1C-AD0B981D91DE}" srcOrd="1" destOrd="0" presId="urn:microsoft.com/office/officeart/2005/8/layout/vList3"/>
    <dgm:cxn modelId="{155B97D3-3C5A-40F2-8BE6-5F4CA5FA6CFD}" type="presParOf" srcId="{DB78540C-238F-4DDD-B1B9-6DFC3CDE6E98}" destId="{187DA636-453B-4051-9E7D-0E421F809510}" srcOrd="7" destOrd="0" presId="urn:microsoft.com/office/officeart/2005/8/layout/vList3"/>
    <dgm:cxn modelId="{AD765B80-AECA-47BA-90B3-049125971A7D}" type="presParOf" srcId="{DB78540C-238F-4DDD-B1B9-6DFC3CDE6E98}" destId="{228C2568-B093-4CC9-A9F3-3C89A01115EE}" srcOrd="8" destOrd="0" presId="urn:microsoft.com/office/officeart/2005/8/layout/vList3"/>
    <dgm:cxn modelId="{7E08EE2F-7A15-4E08-9625-2171122B19C9}" type="presParOf" srcId="{228C2568-B093-4CC9-A9F3-3C89A01115EE}" destId="{A0598F11-E3E9-4F37-8F83-3DFEE92DFFFC}" srcOrd="0" destOrd="0" presId="urn:microsoft.com/office/officeart/2005/8/layout/vList3"/>
    <dgm:cxn modelId="{F7E5D1C0-9F4D-4D63-804F-1E33E67BACE8}" type="presParOf" srcId="{228C2568-B093-4CC9-A9F3-3C89A01115EE}" destId="{077DDA18-82FD-4C70-8802-D2BDD31BA566}"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9994B70-0E22-4FF8-A644-C86550A146E3}"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zh-CN" altLang="en-US"/>
        </a:p>
      </dgm:t>
    </dgm:pt>
    <dgm:pt modelId="{68C39164-B2BD-4F95-888F-CBDAF7B6E14F}">
      <dgm:prSet/>
      <dgm:spPr/>
      <dgm:t>
        <a:bodyPr/>
        <a:lstStyle/>
        <a:p>
          <a:pPr rtl="0"/>
          <a:r>
            <a:rPr lang="zh-CN" dirty="0" smtClean="0"/>
            <a:t>支持</a:t>
          </a:r>
          <a:r>
            <a:rPr lang="en-US" dirty="0" smtClean="0"/>
            <a:t>win7</a:t>
          </a:r>
          <a:r>
            <a:rPr lang="zh-CN" dirty="0" smtClean="0"/>
            <a:t>、</a:t>
          </a:r>
          <a:r>
            <a:rPr lang="en-US" dirty="0" smtClean="0"/>
            <a:t>win8</a:t>
          </a:r>
          <a:r>
            <a:rPr lang="zh-CN" dirty="0" smtClean="0"/>
            <a:t>系统</a:t>
          </a:r>
          <a:endParaRPr lang="zh-CN" dirty="0"/>
        </a:p>
      </dgm:t>
    </dgm:pt>
    <dgm:pt modelId="{9E64143A-40A5-41C7-9292-03A42E537214}" type="parTrans" cxnId="{2BB77AFA-BC8F-4727-864A-BFADC153B702}">
      <dgm:prSet/>
      <dgm:spPr/>
      <dgm:t>
        <a:bodyPr/>
        <a:lstStyle/>
        <a:p>
          <a:endParaRPr lang="zh-CN" altLang="en-US"/>
        </a:p>
      </dgm:t>
    </dgm:pt>
    <dgm:pt modelId="{92FBFB36-E902-463E-A316-5332E9E86078}" type="sibTrans" cxnId="{2BB77AFA-BC8F-4727-864A-BFADC153B702}">
      <dgm:prSet/>
      <dgm:spPr/>
      <dgm:t>
        <a:bodyPr/>
        <a:lstStyle/>
        <a:p>
          <a:endParaRPr lang="zh-CN" altLang="en-US"/>
        </a:p>
      </dgm:t>
    </dgm:pt>
    <dgm:pt modelId="{D1B3196D-542B-4A7C-85E5-7D7B39B1D99E}">
      <dgm:prSet/>
      <dgm:spPr/>
      <dgm:t>
        <a:bodyPr/>
        <a:lstStyle/>
        <a:p>
          <a:pPr rtl="0"/>
          <a:r>
            <a:rPr lang="zh-CN" dirty="0" smtClean="0"/>
            <a:t>当前可以有效绕过杀软主动防御</a:t>
          </a:r>
          <a:endParaRPr lang="zh-CN" dirty="0"/>
        </a:p>
      </dgm:t>
    </dgm:pt>
    <dgm:pt modelId="{8AF166E5-62B5-4A9F-9142-6AA5E764394A}" type="parTrans" cxnId="{2C507479-B890-40CF-8700-F14B07E34BB1}">
      <dgm:prSet/>
      <dgm:spPr/>
      <dgm:t>
        <a:bodyPr/>
        <a:lstStyle/>
        <a:p>
          <a:endParaRPr lang="zh-CN" altLang="en-US"/>
        </a:p>
      </dgm:t>
    </dgm:pt>
    <dgm:pt modelId="{C260BD9B-12D8-4693-954E-E3F7B82E7817}" type="sibTrans" cxnId="{2C507479-B890-40CF-8700-F14B07E34BB1}">
      <dgm:prSet/>
      <dgm:spPr/>
      <dgm:t>
        <a:bodyPr/>
        <a:lstStyle/>
        <a:p>
          <a:endParaRPr lang="zh-CN" altLang="en-US"/>
        </a:p>
      </dgm:t>
    </dgm:pt>
    <dgm:pt modelId="{F35A0AEB-BC33-4280-A20D-F3B7C4C4F541}">
      <dgm:prSet/>
      <dgm:spPr/>
      <dgm:t>
        <a:bodyPr/>
        <a:lstStyle/>
        <a:p>
          <a:pPr rtl="0"/>
          <a:r>
            <a:rPr lang="zh-CN" smtClean="0"/>
            <a:t>简单方便</a:t>
          </a:r>
          <a:endParaRPr lang="zh-CN"/>
        </a:p>
      </dgm:t>
    </dgm:pt>
    <dgm:pt modelId="{F2507396-3B4A-4899-94EC-3284B3FC9AA3}" type="parTrans" cxnId="{4E0F833A-24A2-4947-A6F6-8D07C56CBAEF}">
      <dgm:prSet/>
      <dgm:spPr/>
      <dgm:t>
        <a:bodyPr/>
        <a:lstStyle/>
        <a:p>
          <a:endParaRPr lang="zh-CN" altLang="en-US"/>
        </a:p>
      </dgm:t>
    </dgm:pt>
    <dgm:pt modelId="{9BA3B634-D52E-4DD4-97D0-46C78EECB417}" type="sibTrans" cxnId="{4E0F833A-24A2-4947-A6F6-8D07C56CBAEF}">
      <dgm:prSet/>
      <dgm:spPr/>
      <dgm:t>
        <a:bodyPr/>
        <a:lstStyle/>
        <a:p>
          <a:endParaRPr lang="zh-CN" altLang="en-US"/>
        </a:p>
      </dgm:t>
    </dgm:pt>
    <dgm:pt modelId="{165244A7-85CA-4810-ABF2-C7B307C69D9E}" type="pres">
      <dgm:prSet presAssocID="{E9994B70-0E22-4FF8-A644-C86550A146E3}" presName="linearFlow" presStyleCnt="0">
        <dgm:presLayoutVars>
          <dgm:dir/>
          <dgm:resizeHandles val="exact"/>
        </dgm:presLayoutVars>
      </dgm:prSet>
      <dgm:spPr/>
      <dgm:t>
        <a:bodyPr/>
        <a:lstStyle/>
        <a:p>
          <a:endParaRPr lang="zh-CN" altLang="en-US"/>
        </a:p>
      </dgm:t>
    </dgm:pt>
    <dgm:pt modelId="{CC254568-AFD9-4C67-9C5A-6479ACA74263}" type="pres">
      <dgm:prSet presAssocID="{68C39164-B2BD-4F95-888F-CBDAF7B6E14F}" presName="composite" presStyleCnt="0"/>
      <dgm:spPr/>
    </dgm:pt>
    <dgm:pt modelId="{EDB127CB-D1A1-4561-96A6-117E32B6AD3C}" type="pres">
      <dgm:prSet presAssocID="{68C39164-B2BD-4F95-888F-CBDAF7B6E14F}"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28000" r="-28000"/>
          </a:stretch>
        </a:blipFill>
      </dgm:spPr>
    </dgm:pt>
    <dgm:pt modelId="{20E6749E-6E95-425B-B25C-5F4006CC6F3B}" type="pres">
      <dgm:prSet presAssocID="{68C39164-B2BD-4F95-888F-CBDAF7B6E14F}" presName="txShp" presStyleLbl="node1" presStyleIdx="0" presStyleCnt="3">
        <dgm:presLayoutVars>
          <dgm:bulletEnabled val="1"/>
        </dgm:presLayoutVars>
      </dgm:prSet>
      <dgm:spPr/>
      <dgm:t>
        <a:bodyPr/>
        <a:lstStyle/>
        <a:p>
          <a:endParaRPr lang="zh-CN" altLang="en-US"/>
        </a:p>
      </dgm:t>
    </dgm:pt>
    <dgm:pt modelId="{B5558B67-6F22-4FF2-AEF5-75C256B995D2}" type="pres">
      <dgm:prSet presAssocID="{92FBFB36-E902-463E-A316-5332E9E86078}" presName="spacing" presStyleCnt="0"/>
      <dgm:spPr/>
    </dgm:pt>
    <dgm:pt modelId="{4DF8A26B-2BED-4568-B01E-A00A20FD262D}" type="pres">
      <dgm:prSet presAssocID="{D1B3196D-542B-4A7C-85E5-7D7B39B1D99E}" presName="composite" presStyleCnt="0"/>
      <dgm:spPr/>
    </dgm:pt>
    <dgm:pt modelId="{9E85C78C-815F-42E1-8D6A-8820CE1192B5}" type="pres">
      <dgm:prSet presAssocID="{D1B3196D-542B-4A7C-85E5-7D7B39B1D99E}" presName="imgShp"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dgm:spPr>
    </dgm:pt>
    <dgm:pt modelId="{85A280E9-DE30-4D15-9BA8-EB4C580A829B}" type="pres">
      <dgm:prSet presAssocID="{D1B3196D-542B-4A7C-85E5-7D7B39B1D99E}" presName="txShp" presStyleLbl="node1" presStyleIdx="1" presStyleCnt="3">
        <dgm:presLayoutVars>
          <dgm:bulletEnabled val="1"/>
        </dgm:presLayoutVars>
      </dgm:prSet>
      <dgm:spPr/>
      <dgm:t>
        <a:bodyPr/>
        <a:lstStyle/>
        <a:p>
          <a:endParaRPr lang="zh-CN" altLang="en-US"/>
        </a:p>
      </dgm:t>
    </dgm:pt>
    <dgm:pt modelId="{781EEC76-5B8E-4BC6-83ED-6B6D6B312ED3}" type="pres">
      <dgm:prSet presAssocID="{C260BD9B-12D8-4693-954E-E3F7B82E7817}" presName="spacing" presStyleCnt="0"/>
      <dgm:spPr/>
    </dgm:pt>
    <dgm:pt modelId="{7719A12A-8B25-4886-8D89-BAAD3153E9E1}" type="pres">
      <dgm:prSet presAssocID="{F35A0AEB-BC33-4280-A20D-F3B7C4C4F541}" presName="composite" presStyleCnt="0"/>
      <dgm:spPr/>
    </dgm:pt>
    <dgm:pt modelId="{3794673E-5D28-4DE7-AE90-AAD19CE97DAE}" type="pres">
      <dgm:prSet presAssocID="{F35A0AEB-BC33-4280-A20D-F3B7C4C4F541}" presName="imgShp" presStyleLbl="fgImgPlac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15000" r="-15000"/>
          </a:stretch>
        </a:blipFill>
      </dgm:spPr>
      <dgm:t>
        <a:bodyPr/>
        <a:lstStyle/>
        <a:p>
          <a:endParaRPr lang="zh-CN" altLang="en-US"/>
        </a:p>
      </dgm:t>
    </dgm:pt>
    <dgm:pt modelId="{AE64A708-CD76-4AF0-BC9C-077989E41445}" type="pres">
      <dgm:prSet presAssocID="{F35A0AEB-BC33-4280-A20D-F3B7C4C4F541}" presName="txShp" presStyleLbl="node1" presStyleIdx="2" presStyleCnt="3">
        <dgm:presLayoutVars>
          <dgm:bulletEnabled val="1"/>
        </dgm:presLayoutVars>
      </dgm:prSet>
      <dgm:spPr/>
      <dgm:t>
        <a:bodyPr/>
        <a:lstStyle/>
        <a:p>
          <a:endParaRPr lang="zh-CN" altLang="en-US"/>
        </a:p>
      </dgm:t>
    </dgm:pt>
  </dgm:ptLst>
  <dgm:cxnLst>
    <dgm:cxn modelId="{129EEE4E-C135-4C20-8541-C9684EE3B2BF}" type="presOf" srcId="{E9994B70-0E22-4FF8-A644-C86550A146E3}" destId="{165244A7-85CA-4810-ABF2-C7B307C69D9E}" srcOrd="0" destOrd="0" presId="urn:microsoft.com/office/officeart/2005/8/layout/vList3"/>
    <dgm:cxn modelId="{4E0F833A-24A2-4947-A6F6-8D07C56CBAEF}" srcId="{E9994B70-0E22-4FF8-A644-C86550A146E3}" destId="{F35A0AEB-BC33-4280-A20D-F3B7C4C4F541}" srcOrd="2" destOrd="0" parTransId="{F2507396-3B4A-4899-94EC-3284B3FC9AA3}" sibTransId="{9BA3B634-D52E-4DD4-97D0-46C78EECB417}"/>
    <dgm:cxn modelId="{2BB77AFA-BC8F-4727-864A-BFADC153B702}" srcId="{E9994B70-0E22-4FF8-A644-C86550A146E3}" destId="{68C39164-B2BD-4F95-888F-CBDAF7B6E14F}" srcOrd="0" destOrd="0" parTransId="{9E64143A-40A5-41C7-9292-03A42E537214}" sibTransId="{92FBFB36-E902-463E-A316-5332E9E86078}"/>
    <dgm:cxn modelId="{79687E01-2C6F-4B5C-89BD-6684B71B2AE7}" type="presOf" srcId="{D1B3196D-542B-4A7C-85E5-7D7B39B1D99E}" destId="{85A280E9-DE30-4D15-9BA8-EB4C580A829B}" srcOrd="0" destOrd="0" presId="urn:microsoft.com/office/officeart/2005/8/layout/vList3"/>
    <dgm:cxn modelId="{2C507479-B890-40CF-8700-F14B07E34BB1}" srcId="{E9994B70-0E22-4FF8-A644-C86550A146E3}" destId="{D1B3196D-542B-4A7C-85E5-7D7B39B1D99E}" srcOrd="1" destOrd="0" parTransId="{8AF166E5-62B5-4A9F-9142-6AA5E764394A}" sibTransId="{C260BD9B-12D8-4693-954E-E3F7B82E7817}"/>
    <dgm:cxn modelId="{F6002232-A433-4661-AD16-5A7F830495C6}" type="presOf" srcId="{F35A0AEB-BC33-4280-A20D-F3B7C4C4F541}" destId="{AE64A708-CD76-4AF0-BC9C-077989E41445}" srcOrd="0" destOrd="0" presId="urn:microsoft.com/office/officeart/2005/8/layout/vList3"/>
    <dgm:cxn modelId="{238AFF3C-C091-42D6-9110-9410FAF0D427}" type="presOf" srcId="{68C39164-B2BD-4F95-888F-CBDAF7B6E14F}" destId="{20E6749E-6E95-425B-B25C-5F4006CC6F3B}" srcOrd="0" destOrd="0" presId="urn:microsoft.com/office/officeart/2005/8/layout/vList3"/>
    <dgm:cxn modelId="{EC7BF073-3B69-4CA3-AB94-83393A44BF44}" type="presParOf" srcId="{165244A7-85CA-4810-ABF2-C7B307C69D9E}" destId="{CC254568-AFD9-4C67-9C5A-6479ACA74263}" srcOrd="0" destOrd="0" presId="urn:microsoft.com/office/officeart/2005/8/layout/vList3"/>
    <dgm:cxn modelId="{5A7E7BA7-0791-41E6-BBAB-B09855CCF726}" type="presParOf" srcId="{CC254568-AFD9-4C67-9C5A-6479ACA74263}" destId="{EDB127CB-D1A1-4561-96A6-117E32B6AD3C}" srcOrd="0" destOrd="0" presId="urn:microsoft.com/office/officeart/2005/8/layout/vList3"/>
    <dgm:cxn modelId="{ACF9ADBA-DB70-450A-83BA-648CA5CC3E84}" type="presParOf" srcId="{CC254568-AFD9-4C67-9C5A-6479ACA74263}" destId="{20E6749E-6E95-425B-B25C-5F4006CC6F3B}" srcOrd="1" destOrd="0" presId="urn:microsoft.com/office/officeart/2005/8/layout/vList3"/>
    <dgm:cxn modelId="{97FBD580-39B6-41A5-80E1-613C6BA0666E}" type="presParOf" srcId="{165244A7-85CA-4810-ABF2-C7B307C69D9E}" destId="{B5558B67-6F22-4FF2-AEF5-75C256B995D2}" srcOrd="1" destOrd="0" presId="urn:microsoft.com/office/officeart/2005/8/layout/vList3"/>
    <dgm:cxn modelId="{7C789A01-2447-4636-80BF-14AB966EE223}" type="presParOf" srcId="{165244A7-85CA-4810-ABF2-C7B307C69D9E}" destId="{4DF8A26B-2BED-4568-B01E-A00A20FD262D}" srcOrd="2" destOrd="0" presId="urn:microsoft.com/office/officeart/2005/8/layout/vList3"/>
    <dgm:cxn modelId="{7159D717-7E1A-4113-A77E-1607EBE50A81}" type="presParOf" srcId="{4DF8A26B-2BED-4568-B01E-A00A20FD262D}" destId="{9E85C78C-815F-42E1-8D6A-8820CE1192B5}" srcOrd="0" destOrd="0" presId="urn:microsoft.com/office/officeart/2005/8/layout/vList3"/>
    <dgm:cxn modelId="{D5427E7D-4C8C-4185-BF31-8D6CB24321D3}" type="presParOf" srcId="{4DF8A26B-2BED-4568-B01E-A00A20FD262D}" destId="{85A280E9-DE30-4D15-9BA8-EB4C580A829B}" srcOrd="1" destOrd="0" presId="urn:microsoft.com/office/officeart/2005/8/layout/vList3"/>
    <dgm:cxn modelId="{667B2169-A9CD-48F0-B99B-D1D413F69684}" type="presParOf" srcId="{165244A7-85CA-4810-ABF2-C7B307C69D9E}" destId="{781EEC76-5B8E-4BC6-83ED-6B6D6B312ED3}" srcOrd="3" destOrd="0" presId="urn:microsoft.com/office/officeart/2005/8/layout/vList3"/>
    <dgm:cxn modelId="{1D5EDBE1-B64B-455E-B66D-49E6AC440EA8}" type="presParOf" srcId="{165244A7-85CA-4810-ABF2-C7B307C69D9E}" destId="{7719A12A-8B25-4886-8D89-BAAD3153E9E1}" srcOrd="4" destOrd="0" presId="urn:microsoft.com/office/officeart/2005/8/layout/vList3"/>
    <dgm:cxn modelId="{5C1D9A12-CBB6-4372-A9A4-6E13D1D6061E}" type="presParOf" srcId="{7719A12A-8B25-4886-8D89-BAAD3153E9E1}" destId="{3794673E-5D28-4DE7-AE90-AAD19CE97DAE}" srcOrd="0" destOrd="0" presId="urn:microsoft.com/office/officeart/2005/8/layout/vList3"/>
    <dgm:cxn modelId="{2326F017-CDB1-4B6E-81FD-2F7227C4CD81}" type="presParOf" srcId="{7719A12A-8B25-4886-8D89-BAAD3153E9E1}" destId="{AE64A708-CD76-4AF0-BC9C-077989E41445}"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D8569DB-5666-45C4-B18C-9D036EE13507}" type="doc">
      <dgm:prSet loTypeId="urn:microsoft.com/office/officeart/2005/8/layout/vList3" loCatId="list" qsTypeId="urn:microsoft.com/office/officeart/2005/8/quickstyle/3d2" qsCatId="3D" csTypeId="urn:microsoft.com/office/officeart/2005/8/colors/accent1_2" csCatId="accent1" phldr="1"/>
      <dgm:spPr/>
      <dgm:t>
        <a:bodyPr/>
        <a:lstStyle/>
        <a:p>
          <a:endParaRPr lang="zh-CN" altLang="en-US"/>
        </a:p>
      </dgm:t>
    </dgm:pt>
    <dgm:pt modelId="{79B02296-C98C-4D34-AE28-00A67ECB78B4}">
      <dgm:prSet custT="1"/>
      <dgm:spPr/>
      <dgm:t>
        <a:bodyPr/>
        <a:lstStyle/>
        <a:p>
          <a:pPr rtl="0"/>
          <a:r>
            <a:rPr lang="en-US" sz="2400" dirty="0" smtClean="0"/>
            <a:t>Win7 </a:t>
          </a:r>
          <a:r>
            <a:rPr lang="zh-CN" sz="2400" dirty="0" smtClean="0"/>
            <a:t>安全模型</a:t>
          </a:r>
          <a:endParaRPr lang="zh-CN" sz="2400" dirty="0"/>
        </a:p>
      </dgm:t>
    </dgm:pt>
    <dgm:pt modelId="{A214FBE0-F570-4BDE-9BEF-E43A0B02040C}" type="parTrans" cxnId="{3EB0F90B-9A2F-4410-A3F1-A056F5CB1693}">
      <dgm:prSet/>
      <dgm:spPr/>
      <dgm:t>
        <a:bodyPr/>
        <a:lstStyle/>
        <a:p>
          <a:endParaRPr lang="zh-CN" altLang="en-US"/>
        </a:p>
      </dgm:t>
    </dgm:pt>
    <dgm:pt modelId="{6E584320-24F8-4CF6-A9AB-34C941730390}" type="sibTrans" cxnId="{3EB0F90B-9A2F-4410-A3F1-A056F5CB1693}">
      <dgm:prSet/>
      <dgm:spPr/>
      <dgm:t>
        <a:bodyPr/>
        <a:lstStyle/>
        <a:p>
          <a:endParaRPr lang="zh-CN" altLang="en-US"/>
        </a:p>
      </dgm:t>
    </dgm:pt>
    <dgm:pt modelId="{1E37CA66-C65C-4949-B21E-B202B47392DE}">
      <dgm:prSet/>
      <dgm:spPr/>
      <dgm:t>
        <a:bodyPr/>
        <a:lstStyle/>
        <a:p>
          <a:pPr rtl="0"/>
          <a:r>
            <a:rPr lang="en-US" dirty="0" err="1" smtClean="0"/>
            <a:t>Uac</a:t>
          </a:r>
          <a:r>
            <a:rPr lang="en-US" dirty="0" smtClean="0"/>
            <a:t> </a:t>
          </a:r>
          <a:r>
            <a:rPr lang="zh-CN" dirty="0" smtClean="0"/>
            <a:t>实现</a:t>
          </a:r>
          <a:endParaRPr lang="zh-CN" dirty="0"/>
        </a:p>
      </dgm:t>
    </dgm:pt>
    <dgm:pt modelId="{C80A6C8D-A800-40ED-BDA4-7F3E64B6CBBE}" type="parTrans" cxnId="{3C830662-4DEC-4BEE-B0AD-9B1947374A3C}">
      <dgm:prSet/>
      <dgm:spPr/>
      <dgm:t>
        <a:bodyPr/>
        <a:lstStyle/>
        <a:p>
          <a:endParaRPr lang="zh-CN" altLang="en-US"/>
        </a:p>
      </dgm:t>
    </dgm:pt>
    <dgm:pt modelId="{0D9CD796-55F0-4AE2-B6E5-B6702D356169}" type="sibTrans" cxnId="{3C830662-4DEC-4BEE-B0AD-9B1947374A3C}">
      <dgm:prSet/>
      <dgm:spPr/>
      <dgm:t>
        <a:bodyPr/>
        <a:lstStyle/>
        <a:p>
          <a:endParaRPr lang="zh-CN" altLang="en-US"/>
        </a:p>
      </dgm:t>
    </dgm:pt>
    <dgm:pt modelId="{35FD0BD3-8775-4007-A9EC-78766338256B}">
      <dgm:prSet/>
      <dgm:spPr/>
      <dgm:t>
        <a:bodyPr/>
        <a:lstStyle/>
        <a:p>
          <a:pPr rtl="0"/>
          <a:r>
            <a:rPr lang="en-US" dirty="0" smtClean="0"/>
            <a:t>Bypass </a:t>
          </a:r>
          <a:r>
            <a:rPr lang="en-US" dirty="0" err="1" smtClean="0"/>
            <a:t>Uac</a:t>
          </a:r>
          <a:endParaRPr lang="zh-CN" dirty="0"/>
        </a:p>
      </dgm:t>
    </dgm:pt>
    <dgm:pt modelId="{ABE70E00-DD64-4B60-81A8-03F3A7388884}" type="parTrans" cxnId="{562D54C5-A61A-44A3-B572-BD83F604FB6F}">
      <dgm:prSet/>
      <dgm:spPr/>
      <dgm:t>
        <a:bodyPr/>
        <a:lstStyle/>
        <a:p>
          <a:endParaRPr lang="zh-CN" altLang="en-US"/>
        </a:p>
      </dgm:t>
    </dgm:pt>
    <dgm:pt modelId="{CA308CE8-7875-48CA-B5EC-27CAC91FEFC2}" type="sibTrans" cxnId="{562D54C5-A61A-44A3-B572-BD83F604FB6F}">
      <dgm:prSet/>
      <dgm:spPr/>
      <dgm:t>
        <a:bodyPr/>
        <a:lstStyle/>
        <a:p>
          <a:endParaRPr lang="zh-CN" altLang="en-US"/>
        </a:p>
      </dgm:t>
    </dgm:pt>
    <dgm:pt modelId="{A8D5AB8A-6929-4577-BF4C-416D6F6DD67D}">
      <dgm:prSet/>
      <dgm:spPr>
        <a:solidFill>
          <a:srgbClr val="FF0000"/>
        </a:solidFill>
      </dgm:spPr>
      <dgm:t>
        <a:bodyPr/>
        <a:lstStyle/>
        <a:p>
          <a:pPr rtl="0"/>
          <a:r>
            <a:rPr lang="en-US" dirty="0" smtClean="0"/>
            <a:t>UAC </a:t>
          </a:r>
          <a:r>
            <a:rPr lang="zh-CN" dirty="0" smtClean="0"/>
            <a:t>和输入法</a:t>
          </a:r>
          <a:endParaRPr lang="zh-CN" dirty="0"/>
        </a:p>
      </dgm:t>
    </dgm:pt>
    <dgm:pt modelId="{E271DC57-A3E0-4416-9BF7-37402791A206}" type="parTrans" cxnId="{44E49C94-A98A-46D8-9CD6-56F8E57EE999}">
      <dgm:prSet/>
      <dgm:spPr/>
      <dgm:t>
        <a:bodyPr/>
        <a:lstStyle/>
        <a:p>
          <a:endParaRPr lang="zh-CN" altLang="en-US"/>
        </a:p>
      </dgm:t>
    </dgm:pt>
    <dgm:pt modelId="{5CA8A103-435C-4DEE-AA6A-DFD59E8B8E42}" type="sibTrans" cxnId="{44E49C94-A98A-46D8-9CD6-56F8E57EE999}">
      <dgm:prSet/>
      <dgm:spPr/>
      <dgm:t>
        <a:bodyPr/>
        <a:lstStyle/>
        <a:p>
          <a:endParaRPr lang="zh-CN" altLang="en-US"/>
        </a:p>
      </dgm:t>
    </dgm:pt>
    <dgm:pt modelId="{EE10F7BB-D85E-4D37-8F6E-AB40454D2962}">
      <dgm:prSet/>
      <dgm:spPr/>
      <dgm:t>
        <a:bodyPr/>
        <a:lstStyle/>
        <a:p>
          <a:pPr rtl="0"/>
          <a:r>
            <a:rPr lang="zh-CN" dirty="0" smtClean="0"/>
            <a:t>谁的责任？</a:t>
          </a:r>
          <a:r>
            <a:rPr lang="en-US" dirty="0" smtClean="0"/>
            <a:t>UAC</a:t>
          </a:r>
          <a:r>
            <a:rPr lang="zh-CN" dirty="0" smtClean="0"/>
            <a:t>是唯一的吗？</a:t>
          </a:r>
          <a:endParaRPr lang="zh-CN" dirty="0"/>
        </a:p>
      </dgm:t>
    </dgm:pt>
    <dgm:pt modelId="{D35F3E1F-C932-4CE2-9FF9-14D62A03B51A}" type="parTrans" cxnId="{94C8CDC4-C14C-4BBB-AF3B-208C54B25F0F}">
      <dgm:prSet/>
      <dgm:spPr/>
      <dgm:t>
        <a:bodyPr/>
        <a:lstStyle/>
        <a:p>
          <a:endParaRPr lang="zh-CN" altLang="en-US"/>
        </a:p>
      </dgm:t>
    </dgm:pt>
    <dgm:pt modelId="{9712F8E1-9BE8-4D30-BB73-2BFD3E543377}" type="sibTrans" cxnId="{94C8CDC4-C14C-4BBB-AF3B-208C54B25F0F}">
      <dgm:prSet/>
      <dgm:spPr/>
      <dgm:t>
        <a:bodyPr/>
        <a:lstStyle/>
        <a:p>
          <a:endParaRPr lang="zh-CN" altLang="en-US"/>
        </a:p>
      </dgm:t>
    </dgm:pt>
    <dgm:pt modelId="{DB78540C-238F-4DDD-B1B9-6DFC3CDE6E98}" type="pres">
      <dgm:prSet presAssocID="{6D8569DB-5666-45C4-B18C-9D036EE13507}" presName="linearFlow" presStyleCnt="0">
        <dgm:presLayoutVars>
          <dgm:dir/>
          <dgm:resizeHandles val="exact"/>
        </dgm:presLayoutVars>
      </dgm:prSet>
      <dgm:spPr/>
      <dgm:t>
        <a:bodyPr/>
        <a:lstStyle/>
        <a:p>
          <a:endParaRPr lang="zh-CN" altLang="en-US"/>
        </a:p>
      </dgm:t>
    </dgm:pt>
    <dgm:pt modelId="{20F2A786-5438-4B23-8054-4545DEBBCFD5}" type="pres">
      <dgm:prSet presAssocID="{79B02296-C98C-4D34-AE28-00A67ECB78B4}" presName="composite" presStyleCnt="0"/>
      <dgm:spPr/>
    </dgm:pt>
    <dgm:pt modelId="{84849258-6184-4E19-9395-F4A5A729EDDE}" type="pres">
      <dgm:prSet presAssocID="{79B02296-C98C-4D34-AE28-00A67ECB78B4}" presName="imgShp" presStyleLbl="fgImgPlace1" presStyleIdx="0" presStyleCnt="5" custScaleX="106482" custLinFactX="-40341" custLinFactNeighborX="-100000" custLinFactNeighborY="8470"/>
      <dgm:spPr>
        <a:blipFill>
          <a:blip xmlns:r="http://schemas.openxmlformats.org/officeDocument/2006/relationships" r:embed="rId1">
            <a:extLst>
              <a:ext uri="{28A0092B-C50C-407E-A947-70E740481C1C}">
                <a14:useLocalDpi xmlns:a14="http://schemas.microsoft.com/office/drawing/2010/main" val="0"/>
              </a:ext>
            </a:extLst>
          </a:blip>
          <a:srcRect/>
          <a:stretch>
            <a:fillRect l="-23000" r="-23000"/>
          </a:stretch>
        </a:blipFill>
      </dgm:spPr>
      <dgm:t>
        <a:bodyPr/>
        <a:lstStyle/>
        <a:p>
          <a:endParaRPr lang="zh-CN" altLang="en-US"/>
        </a:p>
      </dgm:t>
    </dgm:pt>
    <dgm:pt modelId="{F91E7B4B-0CBA-4923-9313-0BF8C762DBF1}" type="pres">
      <dgm:prSet presAssocID="{79B02296-C98C-4D34-AE28-00A67ECB78B4}" presName="txShp" presStyleLbl="node1" presStyleIdx="0" presStyleCnt="5" custScaleX="83114" custScaleY="78824" custLinFactNeighborX="-17107" custLinFactNeighborY="14944">
        <dgm:presLayoutVars>
          <dgm:bulletEnabled val="1"/>
        </dgm:presLayoutVars>
      </dgm:prSet>
      <dgm:spPr/>
      <dgm:t>
        <a:bodyPr/>
        <a:lstStyle/>
        <a:p>
          <a:endParaRPr lang="zh-CN" altLang="en-US"/>
        </a:p>
      </dgm:t>
    </dgm:pt>
    <dgm:pt modelId="{7A751581-167C-4E04-9E86-E8649FE71239}" type="pres">
      <dgm:prSet presAssocID="{6E584320-24F8-4CF6-A9AB-34C941730390}" presName="spacing" presStyleCnt="0"/>
      <dgm:spPr/>
    </dgm:pt>
    <dgm:pt modelId="{4D824330-6642-4B4C-A6A0-72BE5A6B7800}" type="pres">
      <dgm:prSet presAssocID="{1E37CA66-C65C-4949-B21E-B202B47392DE}" presName="composite" presStyleCnt="0"/>
      <dgm:spPr/>
    </dgm:pt>
    <dgm:pt modelId="{0EE69441-9531-4A03-B82A-A15886546A16}" type="pres">
      <dgm:prSet presAssocID="{1E37CA66-C65C-4949-B21E-B202B47392DE}" presName="imgShp" presStyleLbl="fgImgPlace1" presStyleIdx="1" presStyleCnt="5" custLinFactX="-33430" custLinFactNeighborX="-100000" custLinFactNeighborY="6586"/>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3000" r="-3000"/>
          </a:stretch>
        </a:blipFill>
      </dgm:spPr>
      <dgm:t>
        <a:bodyPr/>
        <a:lstStyle/>
        <a:p>
          <a:endParaRPr lang="zh-CN" altLang="en-US"/>
        </a:p>
      </dgm:t>
    </dgm:pt>
    <dgm:pt modelId="{71D66746-9A90-4423-BBC5-47293EC80481}" type="pres">
      <dgm:prSet presAssocID="{1E37CA66-C65C-4949-B21E-B202B47392DE}" presName="txShp" presStyleLbl="node1" presStyleIdx="1" presStyleCnt="5" custScaleX="83114" custScaleY="78824" custLinFactNeighborX="-15566" custLinFactNeighborY="13060">
        <dgm:presLayoutVars>
          <dgm:bulletEnabled val="1"/>
        </dgm:presLayoutVars>
      </dgm:prSet>
      <dgm:spPr/>
      <dgm:t>
        <a:bodyPr/>
        <a:lstStyle/>
        <a:p>
          <a:endParaRPr lang="zh-CN" altLang="en-US"/>
        </a:p>
      </dgm:t>
    </dgm:pt>
    <dgm:pt modelId="{C273185D-EAC1-4BD4-AE1A-3CD475C0FD39}" type="pres">
      <dgm:prSet presAssocID="{0D9CD796-55F0-4AE2-B6E5-B6702D356169}" presName="spacing" presStyleCnt="0"/>
      <dgm:spPr/>
    </dgm:pt>
    <dgm:pt modelId="{4088991D-4BF3-48D1-97AC-062E11A85702}" type="pres">
      <dgm:prSet presAssocID="{35FD0BD3-8775-4007-A9EC-78766338256B}" presName="composite" presStyleCnt="0"/>
      <dgm:spPr/>
    </dgm:pt>
    <dgm:pt modelId="{BD398157-3F7A-4A5F-84CF-416F453BEE8A}" type="pres">
      <dgm:prSet presAssocID="{35FD0BD3-8775-4007-A9EC-78766338256B}" presName="imgShp" presStyleLbl="fgImgPlace1" presStyleIdx="2" presStyleCnt="5" custLinFactX="-33430" custLinFactNeighborX="-100000" custLinFactNeighborY="4701"/>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t="-13000" b="-13000"/>
          </a:stretch>
        </a:blipFill>
      </dgm:spPr>
      <dgm:t>
        <a:bodyPr/>
        <a:lstStyle/>
        <a:p>
          <a:endParaRPr lang="zh-CN" altLang="en-US"/>
        </a:p>
      </dgm:t>
    </dgm:pt>
    <dgm:pt modelId="{5F7865BC-0A81-4669-99C6-5F650AF85D43}" type="pres">
      <dgm:prSet presAssocID="{35FD0BD3-8775-4007-A9EC-78766338256B}" presName="txShp" presStyleLbl="node1" presStyleIdx="2" presStyleCnt="5" custScaleX="83114" custScaleY="78824" custLinFactNeighborX="-15566" custLinFactNeighborY="11175">
        <dgm:presLayoutVars>
          <dgm:bulletEnabled val="1"/>
        </dgm:presLayoutVars>
      </dgm:prSet>
      <dgm:spPr/>
      <dgm:t>
        <a:bodyPr/>
        <a:lstStyle/>
        <a:p>
          <a:endParaRPr lang="zh-CN" altLang="en-US"/>
        </a:p>
      </dgm:t>
    </dgm:pt>
    <dgm:pt modelId="{77B3AC5E-0DFE-473C-8406-BB7C76CC26E6}" type="pres">
      <dgm:prSet presAssocID="{CA308CE8-7875-48CA-B5EC-27CAC91FEFC2}" presName="spacing" presStyleCnt="0"/>
      <dgm:spPr/>
    </dgm:pt>
    <dgm:pt modelId="{EF2C27F8-BCA7-4879-A77A-EA581D00B60C}" type="pres">
      <dgm:prSet presAssocID="{A8D5AB8A-6929-4577-BF4C-416D6F6DD67D}" presName="composite" presStyleCnt="0"/>
      <dgm:spPr/>
    </dgm:pt>
    <dgm:pt modelId="{D8FF39C0-393A-4C12-B2CD-B2112F618699}" type="pres">
      <dgm:prSet presAssocID="{A8D5AB8A-6929-4577-BF4C-416D6F6DD67D}" presName="imgShp" presStyleLbl="fgImgPlace1" presStyleIdx="3" presStyleCnt="5" custLinFactX="-33430" custLinFactNeighborX="-100000" custLinFactNeighborY="2817"/>
      <dgm:spPr>
        <a:blipFill rotWithShape="1">
          <a:blip xmlns:r="http://schemas.openxmlformats.org/officeDocument/2006/relationships" r:embed="rId4"/>
          <a:stretch>
            <a:fillRect/>
          </a:stretch>
        </a:blipFill>
      </dgm:spPr>
    </dgm:pt>
    <dgm:pt modelId="{610A9275-30CA-4049-AF1C-AD0B981D91DE}" type="pres">
      <dgm:prSet presAssocID="{A8D5AB8A-6929-4577-BF4C-416D6F6DD67D}" presName="txShp" presStyleLbl="node1" presStyleIdx="3" presStyleCnt="5" custScaleX="83114" custScaleY="78824" custLinFactNeighborX="-15566" custLinFactNeighborY="9291">
        <dgm:presLayoutVars>
          <dgm:bulletEnabled val="1"/>
        </dgm:presLayoutVars>
      </dgm:prSet>
      <dgm:spPr/>
      <dgm:t>
        <a:bodyPr/>
        <a:lstStyle/>
        <a:p>
          <a:endParaRPr lang="zh-CN" altLang="en-US"/>
        </a:p>
      </dgm:t>
    </dgm:pt>
    <dgm:pt modelId="{187DA636-453B-4051-9E7D-0E421F809510}" type="pres">
      <dgm:prSet presAssocID="{5CA8A103-435C-4DEE-AA6A-DFD59E8B8E42}" presName="spacing" presStyleCnt="0"/>
      <dgm:spPr/>
    </dgm:pt>
    <dgm:pt modelId="{228C2568-B093-4CC9-A9F3-3C89A01115EE}" type="pres">
      <dgm:prSet presAssocID="{EE10F7BB-D85E-4D37-8F6E-AB40454D2962}" presName="composite" presStyleCnt="0"/>
      <dgm:spPr/>
    </dgm:pt>
    <dgm:pt modelId="{A0598F11-E3E9-4F37-8F83-3DFEE92DFFFC}" type="pres">
      <dgm:prSet presAssocID="{EE10F7BB-D85E-4D37-8F6E-AB40454D2962}" presName="imgShp" presStyleLbl="fgImgPlace1" presStyleIdx="4" presStyleCnt="5" custLinFactX="-33430" custLinFactNeighborX="-100000" custLinFactNeighborY="-1949"/>
      <dgm:spPr>
        <a:blipFill>
          <a:blip xmlns:r="http://schemas.openxmlformats.org/officeDocument/2006/relationships" r:embed="rId5">
            <a:extLst>
              <a:ext uri="{28A0092B-C50C-407E-A947-70E740481C1C}">
                <a14:useLocalDpi xmlns:a14="http://schemas.microsoft.com/office/drawing/2010/main" val="0"/>
              </a:ext>
            </a:extLst>
          </a:blip>
          <a:srcRect/>
          <a:stretch>
            <a:fillRect l="-10000" r="-10000"/>
          </a:stretch>
        </a:blipFill>
      </dgm:spPr>
      <dgm:t>
        <a:bodyPr/>
        <a:lstStyle/>
        <a:p>
          <a:endParaRPr lang="zh-CN" altLang="en-US"/>
        </a:p>
      </dgm:t>
    </dgm:pt>
    <dgm:pt modelId="{077DDA18-82FD-4C70-8802-D2BDD31BA566}" type="pres">
      <dgm:prSet presAssocID="{EE10F7BB-D85E-4D37-8F6E-AB40454D2962}" presName="txShp" presStyleLbl="node1" presStyleIdx="4" presStyleCnt="5" custScaleX="83114" custScaleY="78824" custLinFactNeighborX="-15566" custLinFactNeighborY="10649">
        <dgm:presLayoutVars>
          <dgm:bulletEnabled val="1"/>
        </dgm:presLayoutVars>
      </dgm:prSet>
      <dgm:spPr/>
      <dgm:t>
        <a:bodyPr/>
        <a:lstStyle/>
        <a:p>
          <a:endParaRPr lang="zh-CN" altLang="en-US"/>
        </a:p>
      </dgm:t>
    </dgm:pt>
  </dgm:ptLst>
  <dgm:cxnLst>
    <dgm:cxn modelId="{3C830662-4DEC-4BEE-B0AD-9B1947374A3C}" srcId="{6D8569DB-5666-45C4-B18C-9D036EE13507}" destId="{1E37CA66-C65C-4949-B21E-B202B47392DE}" srcOrd="1" destOrd="0" parTransId="{C80A6C8D-A800-40ED-BDA4-7F3E64B6CBBE}" sibTransId="{0D9CD796-55F0-4AE2-B6E5-B6702D356169}"/>
    <dgm:cxn modelId="{94C8CDC4-C14C-4BBB-AF3B-208C54B25F0F}" srcId="{6D8569DB-5666-45C4-B18C-9D036EE13507}" destId="{EE10F7BB-D85E-4D37-8F6E-AB40454D2962}" srcOrd="4" destOrd="0" parTransId="{D35F3E1F-C932-4CE2-9FF9-14D62A03B51A}" sibTransId="{9712F8E1-9BE8-4D30-BB73-2BFD3E543377}"/>
    <dgm:cxn modelId="{7D005C1D-46E4-4DD7-957E-547A2EB27714}" type="presOf" srcId="{35FD0BD3-8775-4007-A9EC-78766338256B}" destId="{5F7865BC-0A81-4669-99C6-5F650AF85D43}" srcOrd="0" destOrd="0" presId="urn:microsoft.com/office/officeart/2005/8/layout/vList3"/>
    <dgm:cxn modelId="{F78B2701-C1AA-4E02-A8B2-ED41A56E26B4}" type="presOf" srcId="{6D8569DB-5666-45C4-B18C-9D036EE13507}" destId="{DB78540C-238F-4DDD-B1B9-6DFC3CDE6E98}" srcOrd="0" destOrd="0" presId="urn:microsoft.com/office/officeart/2005/8/layout/vList3"/>
    <dgm:cxn modelId="{5D4FF9F6-2C7F-44AB-841C-263EC79A9188}" type="presOf" srcId="{79B02296-C98C-4D34-AE28-00A67ECB78B4}" destId="{F91E7B4B-0CBA-4923-9313-0BF8C762DBF1}" srcOrd="0" destOrd="0" presId="urn:microsoft.com/office/officeart/2005/8/layout/vList3"/>
    <dgm:cxn modelId="{581AE4CF-2E1D-451B-A865-95A8B25F6F3D}" type="presOf" srcId="{A8D5AB8A-6929-4577-BF4C-416D6F6DD67D}" destId="{610A9275-30CA-4049-AF1C-AD0B981D91DE}" srcOrd="0" destOrd="0" presId="urn:microsoft.com/office/officeart/2005/8/layout/vList3"/>
    <dgm:cxn modelId="{3EB0F90B-9A2F-4410-A3F1-A056F5CB1693}" srcId="{6D8569DB-5666-45C4-B18C-9D036EE13507}" destId="{79B02296-C98C-4D34-AE28-00A67ECB78B4}" srcOrd="0" destOrd="0" parTransId="{A214FBE0-F570-4BDE-9BEF-E43A0B02040C}" sibTransId="{6E584320-24F8-4CF6-A9AB-34C941730390}"/>
    <dgm:cxn modelId="{2451F22A-98EB-49FE-B2C2-11B84FC5D44A}" type="presOf" srcId="{1E37CA66-C65C-4949-B21E-B202B47392DE}" destId="{71D66746-9A90-4423-BBC5-47293EC80481}" srcOrd="0" destOrd="0" presId="urn:microsoft.com/office/officeart/2005/8/layout/vList3"/>
    <dgm:cxn modelId="{44E49C94-A98A-46D8-9CD6-56F8E57EE999}" srcId="{6D8569DB-5666-45C4-B18C-9D036EE13507}" destId="{A8D5AB8A-6929-4577-BF4C-416D6F6DD67D}" srcOrd="3" destOrd="0" parTransId="{E271DC57-A3E0-4416-9BF7-37402791A206}" sibTransId="{5CA8A103-435C-4DEE-AA6A-DFD59E8B8E42}"/>
    <dgm:cxn modelId="{9712532C-0D5F-4486-A45D-E4B9D3294367}" type="presOf" srcId="{EE10F7BB-D85E-4D37-8F6E-AB40454D2962}" destId="{077DDA18-82FD-4C70-8802-D2BDD31BA566}" srcOrd="0" destOrd="0" presId="urn:microsoft.com/office/officeart/2005/8/layout/vList3"/>
    <dgm:cxn modelId="{562D54C5-A61A-44A3-B572-BD83F604FB6F}" srcId="{6D8569DB-5666-45C4-B18C-9D036EE13507}" destId="{35FD0BD3-8775-4007-A9EC-78766338256B}" srcOrd="2" destOrd="0" parTransId="{ABE70E00-DD64-4B60-81A8-03F3A7388884}" sibTransId="{CA308CE8-7875-48CA-B5EC-27CAC91FEFC2}"/>
    <dgm:cxn modelId="{2CC6AE7F-1CB1-453A-BB9F-60070DE4A491}" type="presParOf" srcId="{DB78540C-238F-4DDD-B1B9-6DFC3CDE6E98}" destId="{20F2A786-5438-4B23-8054-4545DEBBCFD5}" srcOrd="0" destOrd="0" presId="urn:microsoft.com/office/officeart/2005/8/layout/vList3"/>
    <dgm:cxn modelId="{041FECC7-F2EA-4E7B-BD3D-BF35F24756A8}" type="presParOf" srcId="{20F2A786-5438-4B23-8054-4545DEBBCFD5}" destId="{84849258-6184-4E19-9395-F4A5A729EDDE}" srcOrd="0" destOrd="0" presId="urn:microsoft.com/office/officeart/2005/8/layout/vList3"/>
    <dgm:cxn modelId="{A466FA47-D508-488C-A5C8-903A8F4D5967}" type="presParOf" srcId="{20F2A786-5438-4B23-8054-4545DEBBCFD5}" destId="{F91E7B4B-0CBA-4923-9313-0BF8C762DBF1}" srcOrd="1" destOrd="0" presId="urn:microsoft.com/office/officeart/2005/8/layout/vList3"/>
    <dgm:cxn modelId="{09469142-F280-4064-830F-E2FD3E6A8FBD}" type="presParOf" srcId="{DB78540C-238F-4DDD-B1B9-6DFC3CDE6E98}" destId="{7A751581-167C-4E04-9E86-E8649FE71239}" srcOrd="1" destOrd="0" presId="urn:microsoft.com/office/officeart/2005/8/layout/vList3"/>
    <dgm:cxn modelId="{25646504-A76F-47D8-A4DC-174F8012129C}" type="presParOf" srcId="{DB78540C-238F-4DDD-B1B9-6DFC3CDE6E98}" destId="{4D824330-6642-4B4C-A6A0-72BE5A6B7800}" srcOrd="2" destOrd="0" presId="urn:microsoft.com/office/officeart/2005/8/layout/vList3"/>
    <dgm:cxn modelId="{BC951980-E78D-47BA-8F80-9563F8FA221B}" type="presParOf" srcId="{4D824330-6642-4B4C-A6A0-72BE5A6B7800}" destId="{0EE69441-9531-4A03-B82A-A15886546A16}" srcOrd="0" destOrd="0" presId="urn:microsoft.com/office/officeart/2005/8/layout/vList3"/>
    <dgm:cxn modelId="{FDFD2F62-468B-45DF-AEFE-7726BC9EC398}" type="presParOf" srcId="{4D824330-6642-4B4C-A6A0-72BE5A6B7800}" destId="{71D66746-9A90-4423-BBC5-47293EC80481}" srcOrd="1" destOrd="0" presId="urn:microsoft.com/office/officeart/2005/8/layout/vList3"/>
    <dgm:cxn modelId="{7B1DF40A-A2B6-4D5F-A6C9-90A87A695331}" type="presParOf" srcId="{DB78540C-238F-4DDD-B1B9-6DFC3CDE6E98}" destId="{C273185D-EAC1-4BD4-AE1A-3CD475C0FD39}" srcOrd="3" destOrd="0" presId="urn:microsoft.com/office/officeart/2005/8/layout/vList3"/>
    <dgm:cxn modelId="{6B21F951-A1F5-4E19-967F-D6ADE4876A42}" type="presParOf" srcId="{DB78540C-238F-4DDD-B1B9-6DFC3CDE6E98}" destId="{4088991D-4BF3-48D1-97AC-062E11A85702}" srcOrd="4" destOrd="0" presId="urn:microsoft.com/office/officeart/2005/8/layout/vList3"/>
    <dgm:cxn modelId="{F9583140-874E-4BCD-ACCF-7FBBC38A11F5}" type="presParOf" srcId="{4088991D-4BF3-48D1-97AC-062E11A85702}" destId="{BD398157-3F7A-4A5F-84CF-416F453BEE8A}" srcOrd="0" destOrd="0" presId="urn:microsoft.com/office/officeart/2005/8/layout/vList3"/>
    <dgm:cxn modelId="{D4C8A451-F8D5-4244-9129-5157CF908BCC}" type="presParOf" srcId="{4088991D-4BF3-48D1-97AC-062E11A85702}" destId="{5F7865BC-0A81-4669-99C6-5F650AF85D43}" srcOrd="1" destOrd="0" presId="urn:microsoft.com/office/officeart/2005/8/layout/vList3"/>
    <dgm:cxn modelId="{602B751C-44DD-4DB6-9F50-A511FE9A2BAE}" type="presParOf" srcId="{DB78540C-238F-4DDD-B1B9-6DFC3CDE6E98}" destId="{77B3AC5E-0DFE-473C-8406-BB7C76CC26E6}" srcOrd="5" destOrd="0" presId="urn:microsoft.com/office/officeart/2005/8/layout/vList3"/>
    <dgm:cxn modelId="{A4FAC76F-DC32-40F7-A3BF-6BA74E3709DA}" type="presParOf" srcId="{DB78540C-238F-4DDD-B1B9-6DFC3CDE6E98}" destId="{EF2C27F8-BCA7-4879-A77A-EA581D00B60C}" srcOrd="6" destOrd="0" presId="urn:microsoft.com/office/officeart/2005/8/layout/vList3"/>
    <dgm:cxn modelId="{46970055-448C-4DA7-BD6D-648752F68FB5}" type="presParOf" srcId="{EF2C27F8-BCA7-4879-A77A-EA581D00B60C}" destId="{D8FF39C0-393A-4C12-B2CD-B2112F618699}" srcOrd="0" destOrd="0" presId="urn:microsoft.com/office/officeart/2005/8/layout/vList3"/>
    <dgm:cxn modelId="{43BFA03C-AA3F-4408-ABB6-BC4E63247AB0}" type="presParOf" srcId="{EF2C27F8-BCA7-4879-A77A-EA581D00B60C}" destId="{610A9275-30CA-4049-AF1C-AD0B981D91DE}" srcOrd="1" destOrd="0" presId="urn:microsoft.com/office/officeart/2005/8/layout/vList3"/>
    <dgm:cxn modelId="{09D149E9-D4E6-4E72-8189-909BA873B79B}" type="presParOf" srcId="{DB78540C-238F-4DDD-B1B9-6DFC3CDE6E98}" destId="{187DA636-453B-4051-9E7D-0E421F809510}" srcOrd="7" destOrd="0" presId="urn:microsoft.com/office/officeart/2005/8/layout/vList3"/>
    <dgm:cxn modelId="{E2C401DB-1FA4-4044-AC20-B32F8525F79C}" type="presParOf" srcId="{DB78540C-238F-4DDD-B1B9-6DFC3CDE6E98}" destId="{228C2568-B093-4CC9-A9F3-3C89A01115EE}" srcOrd="8" destOrd="0" presId="urn:microsoft.com/office/officeart/2005/8/layout/vList3"/>
    <dgm:cxn modelId="{9D2A1694-60EF-4977-80F3-D20F39F049EA}" type="presParOf" srcId="{228C2568-B093-4CC9-A9F3-3C89A01115EE}" destId="{A0598F11-E3E9-4F37-8F83-3DFEE92DFFFC}" srcOrd="0" destOrd="0" presId="urn:microsoft.com/office/officeart/2005/8/layout/vList3"/>
    <dgm:cxn modelId="{A1AD43BF-31C4-46D9-96A5-DF33906DEA85}" type="presParOf" srcId="{228C2568-B093-4CC9-A9F3-3C89A01115EE}" destId="{077DDA18-82FD-4C70-8802-D2BDD31BA566}"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D8569DB-5666-45C4-B18C-9D036EE13507}" type="doc">
      <dgm:prSet loTypeId="urn:microsoft.com/office/officeart/2005/8/layout/vList3" loCatId="list" qsTypeId="urn:microsoft.com/office/officeart/2005/8/quickstyle/3d2" qsCatId="3D" csTypeId="urn:microsoft.com/office/officeart/2005/8/colors/accent1_2" csCatId="accent1" phldr="1"/>
      <dgm:spPr/>
      <dgm:t>
        <a:bodyPr/>
        <a:lstStyle/>
        <a:p>
          <a:endParaRPr lang="zh-CN" altLang="en-US"/>
        </a:p>
      </dgm:t>
    </dgm:pt>
    <dgm:pt modelId="{79B02296-C98C-4D34-AE28-00A67ECB78B4}">
      <dgm:prSet custT="1"/>
      <dgm:spPr/>
      <dgm:t>
        <a:bodyPr/>
        <a:lstStyle/>
        <a:p>
          <a:pPr rtl="0"/>
          <a:r>
            <a:rPr lang="en-US" sz="2400" dirty="0" smtClean="0"/>
            <a:t>Win7 </a:t>
          </a:r>
          <a:r>
            <a:rPr lang="zh-CN" sz="2400" dirty="0" smtClean="0"/>
            <a:t>安全模型</a:t>
          </a:r>
          <a:endParaRPr lang="zh-CN" sz="2400" dirty="0"/>
        </a:p>
      </dgm:t>
    </dgm:pt>
    <dgm:pt modelId="{A214FBE0-F570-4BDE-9BEF-E43A0B02040C}" type="parTrans" cxnId="{3EB0F90B-9A2F-4410-A3F1-A056F5CB1693}">
      <dgm:prSet/>
      <dgm:spPr/>
      <dgm:t>
        <a:bodyPr/>
        <a:lstStyle/>
        <a:p>
          <a:endParaRPr lang="zh-CN" altLang="en-US"/>
        </a:p>
      </dgm:t>
    </dgm:pt>
    <dgm:pt modelId="{6E584320-24F8-4CF6-A9AB-34C941730390}" type="sibTrans" cxnId="{3EB0F90B-9A2F-4410-A3F1-A056F5CB1693}">
      <dgm:prSet/>
      <dgm:spPr/>
      <dgm:t>
        <a:bodyPr/>
        <a:lstStyle/>
        <a:p>
          <a:endParaRPr lang="zh-CN" altLang="en-US"/>
        </a:p>
      </dgm:t>
    </dgm:pt>
    <dgm:pt modelId="{1E37CA66-C65C-4949-B21E-B202B47392DE}">
      <dgm:prSet/>
      <dgm:spPr/>
      <dgm:t>
        <a:bodyPr/>
        <a:lstStyle/>
        <a:p>
          <a:pPr rtl="0"/>
          <a:r>
            <a:rPr lang="en-US" dirty="0" err="1" smtClean="0"/>
            <a:t>Uac</a:t>
          </a:r>
          <a:r>
            <a:rPr lang="en-US" dirty="0" smtClean="0"/>
            <a:t> </a:t>
          </a:r>
          <a:r>
            <a:rPr lang="zh-CN" dirty="0" smtClean="0"/>
            <a:t>实现</a:t>
          </a:r>
          <a:endParaRPr lang="zh-CN" dirty="0"/>
        </a:p>
      </dgm:t>
    </dgm:pt>
    <dgm:pt modelId="{C80A6C8D-A800-40ED-BDA4-7F3E64B6CBBE}" type="parTrans" cxnId="{3C830662-4DEC-4BEE-B0AD-9B1947374A3C}">
      <dgm:prSet/>
      <dgm:spPr/>
      <dgm:t>
        <a:bodyPr/>
        <a:lstStyle/>
        <a:p>
          <a:endParaRPr lang="zh-CN" altLang="en-US"/>
        </a:p>
      </dgm:t>
    </dgm:pt>
    <dgm:pt modelId="{0D9CD796-55F0-4AE2-B6E5-B6702D356169}" type="sibTrans" cxnId="{3C830662-4DEC-4BEE-B0AD-9B1947374A3C}">
      <dgm:prSet/>
      <dgm:spPr/>
      <dgm:t>
        <a:bodyPr/>
        <a:lstStyle/>
        <a:p>
          <a:endParaRPr lang="zh-CN" altLang="en-US"/>
        </a:p>
      </dgm:t>
    </dgm:pt>
    <dgm:pt modelId="{35FD0BD3-8775-4007-A9EC-78766338256B}">
      <dgm:prSet/>
      <dgm:spPr/>
      <dgm:t>
        <a:bodyPr/>
        <a:lstStyle/>
        <a:p>
          <a:pPr rtl="0"/>
          <a:r>
            <a:rPr lang="en-US" dirty="0" smtClean="0"/>
            <a:t>Bypass </a:t>
          </a:r>
          <a:r>
            <a:rPr lang="en-US" dirty="0" err="1" smtClean="0"/>
            <a:t>Uac</a:t>
          </a:r>
          <a:endParaRPr lang="zh-CN" dirty="0"/>
        </a:p>
      </dgm:t>
    </dgm:pt>
    <dgm:pt modelId="{ABE70E00-DD64-4B60-81A8-03F3A7388884}" type="parTrans" cxnId="{562D54C5-A61A-44A3-B572-BD83F604FB6F}">
      <dgm:prSet/>
      <dgm:spPr/>
      <dgm:t>
        <a:bodyPr/>
        <a:lstStyle/>
        <a:p>
          <a:endParaRPr lang="zh-CN" altLang="en-US"/>
        </a:p>
      </dgm:t>
    </dgm:pt>
    <dgm:pt modelId="{CA308CE8-7875-48CA-B5EC-27CAC91FEFC2}" type="sibTrans" cxnId="{562D54C5-A61A-44A3-B572-BD83F604FB6F}">
      <dgm:prSet/>
      <dgm:spPr/>
      <dgm:t>
        <a:bodyPr/>
        <a:lstStyle/>
        <a:p>
          <a:endParaRPr lang="zh-CN" altLang="en-US"/>
        </a:p>
      </dgm:t>
    </dgm:pt>
    <dgm:pt modelId="{A8D5AB8A-6929-4577-BF4C-416D6F6DD67D}">
      <dgm:prSet/>
      <dgm:spPr/>
      <dgm:t>
        <a:bodyPr/>
        <a:lstStyle/>
        <a:p>
          <a:pPr rtl="0"/>
          <a:r>
            <a:rPr lang="en-US" dirty="0" smtClean="0"/>
            <a:t>UAC </a:t>
          </a:r>
          <a:r>
            <a:rPr lang="zh-CN" dirty="0" smtClean="0"/>
            <a:t>和输入法</a:t>
          </a:r>
          <a:endParaRPr lang="zh-CN" dirty="0"/>
        </a:p>
      </dgm:t>
    </dgm:pt>
    <dgm:pt modelId="{E271DC57-A3E0-4416-9BF7-37402791A206}" type="parTrans" cxnId="{44E49C94-A98A-46D8-9CD6-56F8E57EE999}">
      <dgm:prSet/>
      <dgm:spPr/>
      <dgm:t>
        <a:bodyPr/>
        <a:lstStyle/>
        <a:p>
          <a:endParaRPr lang="zh-CN" altLang="en-US"/>
        </a:p>
      </dgm:t>
    </dgm:pt>
    <dgm:pt modelId="{5CA8A103-435C-4DEE-AA6A-DFD59E8B8E42}" type="sibTrans" cxnId="{44E49C94-A98A-46D8-9CD6-56F8E57EE999}">
      <dgm:prSet/>
      <dgm:spPr/>
      <dgm:t>
        <a:bodyPr/>
        <a:lstStyle/>
        <a:p>
          <a:endParaRPr lang="zh-CN" altLang="en-US"/>
        </a:p>
      </dgm:t>
    </dgm:pt>
    <dgm:pt modelId="{EE10F7BB-D85E-4D37-8F6E-AB40454D2962}">
      <dgm:prSet/>
      <dgm:spPr>
        <a:solidFill>
          <a:srgbClr val="FF0000"/>
        </a:solidFill>
      </dgm:spPr>
      <dgm:t>
        <a:bodyPr/>
        <a:lstStyle/>
        <a:p>
          <a:pPr rtl="0"/>
          <a:r>
            <a:rPr lang="zh-CN" dirty="0" smtClean="0"/>
            <a:t>谁的责任？</a:t>
          </a:r>
          <a:r>
            <a:rPr lang="en-US" dirty="0" smtClean="0"/>
            <a:t>UAC</a:t>
          </a:r>
          <a:r>
            <a:rPr lang="zh-CN" dirty="0" smtClean="0"/>
            <a:t>是唯一的吗？</a:t>
          </a:r>
          <a:endParaRPr lang="zh-CN" dirty="0"/>
        </a:p>
      </dgm:t>
    </dgm:pt>
    <dgm:pt modelId="{D35F3E1F-C932-4CE2-9FF9-14D62A03B51A}" type="parTrans" cxnId="{94C8CDC4-C14C-4BBB-AF3B-208C54B25F0F}">
      <dgm:prSet/>
      <dgm:spPr/>
      <dgm:t>
        <a:bodyPr/>
        <a:lstStyle/>
        <a:p>
          <a:endParaRPr lang="zh-CN" altLang="en-US"/>
        </a:p>
      </dgm:t>
    </dgm:pt>
    <dgm:pt modelId="{9712F8E1-9BE8-4D30-BB73-2BFD3E543377}" type="sibTrans" cxnId="{94C8CDC4-C14C-4BBB-AF3B-208C54B25F0F}">
      <dgm:prSet/>
      <dgm:spPr/>
      <dgm:t>
        <a:bodyPr/>
        <a:lstStyle/>
        <a:p>
          <a:endParaRPr lang="zh-CN" altLang="en-US"/>
        </a:p>
      </dgm:t>
    </dgm:pt>
    <dgm:pt modelId="{DB78540C-238F-4DDD-B1B9-6DFC3CDE6E98}" type="pres">
      <dgm:prSet presAssocID="{6D8569DB-5666-45C4-B18C-9D036EE13507}" presName="linearFlow" presStyleCnt="0">
        <dgm:presLayoutVars>
          <dgm:dir/>
          <dgm:resizeHandles val="exact"/>
        </dgm:presLayoutVars>
      </dgm:prSet>
      <dgm:spPr/>
      <dgm:t>
        <a:bodyPr/>
        <a:lstStyle/>
        <a:p>
          <a:endParaRPr lang="zh-CN" altLang="en-US"/>
        </a:p>
      </dgm:t>
    </dgm:pt>
    <dgm:pt modelId="{20F2A786-5438-4B23-8054-4545DEBBCFD5}" type="pres">
      <dgm:prSet presAssocID="{79B02296-C98C-4D34-AE28-00A67ECB78B4}" presName="composite" presStyleCnt="0"/>
      <dgm:spPr/>
    </dgm:pt>
    <dgm:pt modelId="{84849258-6184-4E19-9395-F4A5A729EDDE}" type="pres">
      <dgm:prSet presAssocID="{79B02296-C98C-4D34-AE28-00A67ECB78B4}" presName="imgShp" presStyleLbl="fgImgPlace1" presStyleIdx="0" presStyleCnt="5" custScaleX="106482" custLinFactX="-40341" custLinFactNeighborX="-100000" custLinFactNeighborY="8470"/>
      <dgm:spPr>
        <a:blipFill>
          <a:blip xmlns:r="http://schemas.openxmlformats.org/officeDocument/2006/relationships" r:embed="rId1">
            <a:extLst>
              <a:ext uri="{28A0092B-C50C-407E-A947-70E740481C1C}">
                <a14:useLocalDpi xmlns:a14="http://schemas.microsoft.com/office/drawing/2010/main" val="0"/>
              </a:ext>
            </a:extLst>
          </a:blip>
          <a:srcRect/>
          <a:stretch>
            <a:fillRect l="-23000" r="-23000"/>
          </a:stretch>
        </a:blipFill>
      </dgm:spPr>
      <dgm:t>
        <a:bodyPr/>
        <a:lstStyle/>
        <a:p>
          <a:endParaRPr lang="zh-CN" altLang="en-US"/>
        </a:p>
      </dgm:t>
    </dgm:pt>
    <dgm:pt modelId="{F91E7B4B-0CBA-4923-9313-0BF8C762DBF1}" type="pres">
      <dgm:prSet presAssocID="{79B02296-C98C-4D34-AE28-00A67ECB78B4}" presName="txShp" presStyleLbl="node1" presStyleIdx="0" presStyleCnt="5" custScaleX="83114" custScaleY="78824" custLinFactNeighborX="-17107" custLinFactNeighborY="14944">
        <dgm:presLayoutVars>
          <dgm:bulletEnabled val="1"/>
        </dgm:presLayoutVars>
      </dgm:prSet>
      <dgm:spPr/>
      <dgm:t>
        <a:bodyPr/>
        <a:lstStyle/>
        <a:p>
          <a:endParaRPr lang="zh-CN" altLang="en-US"/>
        </a:p>
      </dgm:t>
    </dgm:pt>
    <dgm:pt modelId="{7A751581-167C-4E04-9E86-E8649FE71239}" type="pres">
      <dgm:prSet presAssocID="{6E584320-24F8-4CF6-A9AB-34C941730390}" presName="spacing" presStyleCnt="0"/>
      <dgm:spPr/>
    </dgm:pt>
    <dgm:pt modelId="{4D824330-6642-4B4C-A6A0-72BE5A6B7800}" type="pres">
      <dgm:prSet presAssocID="{1E37CA66-C65C-4949-B21E-B202B47392DE}" presName="composite" presStyleCnt="0"/>
      <dgm:spPr/>
    </dgm:pt>
    <dgm:pt modelId="{0EE69441-9531-4A03-B82A-A15886546A16}" type="pres">
      <dgm:prSet presAssocID="{1E37CA66-C65C-4949-B21E-B202B47392DE}" presName="imgShp" presStyleLbl="fgImgPlace1" presStyleIdx="1" presStyleCnt="5" custLinFactX="-33430" custLinFactNeighborX="-100000" custLinFactNeighborY="6586"/>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3000" r="-3000"/>
          </a:stretch>
        </a:blipFill>
      </dgm:spPr>
      <dgm:t>
        <a:bodyPr/>
        <a:lstStyle/>
        <a:p>
          <a:endParaRPr lang="zh-CN" altLang="en-US"/>
        </a:p>
      </dgm:t>
    </dgm:pt>
    <dgm:pt modelId="{71D66746-9A90-4423-BBC5-47293EC80481}" type="pres">
      <dgm:prSet presAssocID="{1E37CA66-C65C-4949-B21E-B202B47392DE}" presName="txShp" presStyleLbl="node1" presStyleIdx="1" presStyleCnt="5" custScaleX="83114" custScaleY="78824" custLinFactNeighborX="-15566" custLinFactNeighborY="13060">
        <dgm:presLayoutVars>
          <dgm:bulletEnabled val="1"/>
        </dgm:presLayoutVars>
      </dgm:prSet>
      <dgm:spPr/>
      <dgm:t>
        <a:bodyPr/>
        <a:lstStyle/>
        <a:p>
          <a:endParaRPr lang="zh-CN" altLang="en-US"/>
        </a:p>
      </dgm:t>
    </dgm:pt>
    <dgm:pt modelId="{C273185D-EAC1-4BD4-AE1A-3CD475C0FD39}" type="pres">
      <dgm:prSet presAssocID="{0D9CD796-55F0-4AE2-B6E5-B6702D356169}" presName="spacing" presStyleCnt="0"/>
      <dgm:spPr/>
    </dgm:pt>
    <dgm:pt modelId="{4088991D-4BF3-48D1-97AC-062E11A85702}" type="pres">
      <dgm:prSet presAssocID="{35FD0BD3-8775-4007-A9EC-78766338256B}" presName="composite" presStyleCnt="0"/>
      <dgm:spPr/>
    </dgm:pt>
    <dgm:pt modelId="{BD398157-3F7A-4A5F-84CF-416F453BEE8A}" type="pres">
      <dgm:prSet presAssocID="{35FD0BD3-8775-4007-A9EC-78766338256B}" presName="imgShp" presStyleLbl="fgImgPlace1" presStyleIdx="2" presStyleCnt="5" custLinFactX="-33430" custLinFactNeighborX="-100000" custLinFactNeighborY="4701"/>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t="-13000" b="-13000"/>
          </a:stretch>
        </a:blipFill>
      </dgm:spPr>
      <dgm:t>
        <a:bodyPr/>
        <a:lstStyle/>
        <a:p>
          <a:endParaRPr lang="zh-CN" altLang="en-US"/>
        </a:p>
      </dgm:t>
    </dgm:pt>
    <dgm:pt modelId="{5F7865BC-0A81-4669-99C6-5F650AF85D43}" type="pres">
      <dgm:prSet presAssocID="{35FD0BD3-8775-4007-A9EC-78766338256B}" presName="txShp" presStyleLbl="node1" presStyleIdx="2" presStyleCnt="5" custScaleX="83114" custScaleY="78824" custLinFactNeighborX="-15566" custLinFactNeighborY="11175">
        <dgm:presLayoutVars>
          <dgm:bulletEnabled val="1"/>
        </dgm:presLayoutVars>
      </dgm:prSet>
      <dgm:spPr/>
      <dgm:t>
        <a:bodyPr/>
        <a:lstStyle/>
        <a:p>
          <a:endParaRPr lang="zh-CN" altLang="en-US"/>
        </a:p>
      </dgm:t>
    </dgm:pt>
    <dgm:pt modelId="{77B3AC5E-0DFE-473C-8406-BB7C76CC26E6}" type="pres">
      <dgm:prSet presAssocID="{CA308CE8-7875-48CA-B5EC-27CAC91FEFC2}" presName="spacing" presStyleCnt="0"/>
      <dgm:spPr/>
    </dgm:pt>
    <dgm:pt modelId="{EF2C27F8-BCA7-4879-A77A-EA581D00B60C}" type="pres">
      <dgm:prSet presAssocID="{A8D5AB8A-6929-4577-BF4C-416D6F6DD67D}" presName="composite" presStyleCnt="0"/>
      <dgm:spPr/>
    </dgm:pt>
    <dgm:pt modelId="{D8FF39C0-393A-4C12-B2CD-B2112F618699}" type="pres">
      <dgm:prSet presAssocID="{A8D5AB8A-6929-4577-BF4C-416D6F6DD67D}" presName="imgShp" presStyleLbl="fgImgPlace1" presStyleIdx="3" presStyleCnt="5" custLinFactX="-33430" custLinFactNeighborX="-100000" custLinFactNeighborY="2817"/>
      <dgm:spPr>
        <a:blipFill rotWithShape="1">
          <a:blip xmlns:r="http://schemas.openxmlformats.org/officeDocument/2006/relationships" r:embed="rId4"/>
          <a:stretch>
            <a:fillRect/>
          </a:stretch>
        </a:blipFill>
      </dgm:spPr>
    </dgm:pt>
    <dgm:pt modelId="{610A9275-30CA-4049-AF1C-AD0B981D91DE}" type="pres">
      <dgm:prSet presAssocID="{A8D5AB8A-6929-4577-BF4C-416D6F6DD67D}" presName="txShp" presStyleLbl="node1" presStyleIdx="3" presStyleCnt="5" custScaleX="83114" custScaleY="78824" custLinFactNeighborX="-15566" custLinFactNeighborY="9291">
        <dgm:presLayoutVars>
          <dgm:bulletEnabled val="1"/>
        </dgm:presLayoutVars>
      </dgm:prSet>
      <dgm:spPr/>
      <dgm:t>
        <a:bodyPr/>
        <a:lstStyle/>
        <a:p>
          <a:endParaRPr lang="zh-CN" altLang="en-US"/>
        </a:p>
      </dgm:t>
    </dgm:pt>
    <dgm:pt modelId="{187DA636-453B-4051-9E7D-0E421F809510}" type="pres">
      <dgm:prSet presAssocID="{5CA8A103-435C-4DEE-AA6A-DFD59E8B8E42}" presName="spacing" presStyleCnt="0"/>
      <dgm:spPr/>
    </dgm:pt>
    <dgm:pt modelId="{228C2568-B093-4CC9-A9F3-3C89A01115EE}" type="pres">
      <dgm:prSet presAssocID="{EE10F7BB-D85E-4D37-8F6E-AB40454D2962}" presName="composite" presStyleCnt="0"/>
      <dgm:spPr/>
    </dgm:pt>
    <dgm:pt modelId="{A0598F11-E3E9-4F37-8F83-3DFEE92DFFFC}" type="pres">
      <dgm:prSet presAssocID="{EE10F7BB-D85E-4D37-8F6E-AB40454D2962}" presName="imgShp" presStyleLbl="fgImgPlace1" presStyleIdx="4" presStyleCnt="5" custLinFactX="-33430" custLinFactNeighborX="-100000" custLinFactNeighborY="-1949"/>
      <dgm:spPr>
        <a:blipFill>
          <a:blip xmlns:r="http://schemas.openxmlformats.org/officeDocument/2006/relationships" r:embed="rId5">
            <a:extLst>
              <a:ext uri="{28A0092B-C50C-407E-A947-70E740481C1C}">
                <a14:useLocalDpi xmlns:a14="http://schemas.microsoft.com/office/drawing/2010/main" val="0"/>
              </a:ext>
            </a:extLst>
          </a:blip>
          <a:srcRect/>
          <a:stretch>
            <a:fillRect l="-10000" r="-10000"/>
          </a:stretch>
        </a:blipFill>
      </dgm:spPr>
      <dgm:t>
        <a:bodyPr/>
        <a:lstStyle/>
        <a:p>
          <a:endParaRPr lang="zh-CN" altLang="en-US"/>
        </a:p>
      </dgm:t>
    </dgm:pt>
    <dgm:pt modelId="{077DDA18-82FD-4C70-8802-D2BDD31BA566}" type="pres">
      <dgm:prSet presAssocID="{EE10F7BB-D85E-4D37-8F6E-AB40454D2962}" presName="txShp" presStyleLbl="node1" presStyleIdx="4" presStyleCnt="5" custScaleX="83114" custScaleY="78824" custLinFactNeighborX="-15566" custLinFactNeighborY="10649">
        <dgm:presLayoutVars>
          <dgm:bulletEnabled val="1"/>
        </dgm:presLayoutVars>
      </dgm:prSet>
      <dgm:spPr/>
      <dgm:t>
        <a:bodyPr/>
        <a:lstStyle/>
        <a:p>
          <a:endParaRPr lang="zh-CN" altLang="en-US"/>
        </a:p>
      </dgm:t>
    </dgm:pt>
  </dgm:ptLst>
  <dgm:cxnLst>
    <dgm:cxn modelId="{9C155D4C-11B0-45C6-A717-29F33A1DCECB}" type="presOf" srcId="{35FD0BD3-8775-4007-A9EC-78766338256B}" destId="{5F7865BC-0A81-4669-99C6-5F650AF85D43}" srcOrd="0" destOrd="0" presId="urn:microsoft.com/office/officeart/2005/8/layout/vList3"/>
    <dgm:cxn modelId="{D0100904-EDCF-4CC9-BC13-0414436F01D2}" type="presOf" srcId="{1E37CA66-C65C-4949-B21E-B202B47392DE}" destId="{71D66746-9A90-4423-BBC5-47293EC80481}" srcOrd="0" destOrd="0" presId="urn:microsoft.com/office/officeart/2005/8/layout/vList3"/>
    <dgm:cxn modelId="{E563F7BE-BA11-48D5-BB15-F4DC5B3065BB}" type="presOf" srcId="{79B02296-C98C-4D34-AE28-00A67ECB78B4}" destId="{F91E7B4B-0CBA-4923-9313-0BF8C762DBF1}" srcOrd="0" destOrd="0" presId="urn:microsoft.com/office/officeart/2005/8/layout/vList3"/>
    <dgm:cxn modelId="{3EB0F90B-9A2F-4410-A3F1-A056F5CB1693}" srcId="{6D8569DB-5666-45C4-B18C-9D036EE13507}" destId="{79B02296-C98C-4D34-AE28-00A67ECB78B4}" srcOrd="0" destOrd="0" parTransId="{A214FBE0-F570-4BDE-9BEF-E43A0B02040C}" sibTransId="{6E584320-24F8-4CF6-A9AB-34C941730390}"/>
    <dgm:cxn modelId="{562D54C5-A61A-44A3-B572-BD83F604FB6F}" srcId="{6D8569DB-5666-45C4-B18C-9D036EE13507}" destId="{35FD0BD3-8775-4007-A9EC-78766338256B}" srcOrd="2" destOrd="0" parTransId="{ABE70E00-DD64-4B60-81A8-03F3A7388884}" sibTransId="{CA308CE8-7875-48CA-B5EC-27CAC91FEFC2}"/>
    <dgm:cxn modelId="{44E49C94-A98A-46D8-9CD6-56F8E57EE999}" srcId="{6D8569DB-5666-45C4-B18C-9D036EE13507}" destId="{A8D5AB8A-6929-4577-BF4C-416D6F6DD67D}" srcOrd="3" destOrd="0" parTransId="{E271DC57-A3E0-4416-9BF7-37402791A206}" sibTransId="{5CA8A103-435C-4DEE-AA6A-DFD59E8B8E42}"/>
    <dgm:cxn modelId="{FF6AED08-25BE-415E-8473-D3FDA2884795}" type="presOf" srcId="{EE10F7BB-D85E-4D37-8F6E-AB40454D2962}" destId="{077DDA18-82FD-4C70-8802-D2BDD31BA566}" srcOrd="0" destOrd="0" presId="urn:microsoft.com/office/officeart/2005/8/layout/vList3"/>
    <dgm:cxn modelId="{894152F5-EFFE-4E64-A71F-7EEAF8195B1C}" type="presOf" srcId="{6D8569DB-5666-45C4-B18C-9D036EE13507}" destId="{DB78540C-238F-4DDD-B1B9-6DFC3CDE6E98}" srcOrd="0" destOrd="0" presId="urn:microsoft.com/office/officeart/2005/8/layout/vList3"/>
    <dgm:cxn modelId="{3C830662-4DEC-4BEE-B0AD-9B1947374A3C}" srcId="{6D8569DB-5666-45C4-B18C-9D036EE13507}" destId="{1E37CA66-C65C-4949-B21E-B202B47392DE}" srcOrd="1" destOrd="0" parTransId="{C80A6C8D-A800-40ED-BDA4-7F3E64B6CBBE}" sibTransId="{0D9CD796-55F0-4AE2-B6E5-B6702D356169}"/>
    <dgm:cxn modelId="{94C8CDC4-C14C-4BBB-AF3B-208C54B25F0F}" srcId="{6D8569DB-5666-45C4-B18C-9D036EE13507}" destId="{EE10F7BB-D85E-4D37-8F6E-AB40454D2962}" srcOrd="4" destOrd="0" parTransId="{D35F3E1F-C932-4CE2-9FF9-14D62A03B51A}" sibTransId="{9712F8E1-9BE8-4D30-BB73-2BFD3E543377}"/>
    <dgm:cxn modelId="{2F7D28DF-E5E6-49CB-999F-7908D99376E9}" type="presOf" srcId="{A8D5AB8A-6929-4577-BF4C-416D6F6DD67D}" destId="{610A9275-30CA-4049-AF1C-AD0B981D91DE}" srcOrd="0" destOrd="0" presId="urn:microsoft.com/office/officeart/2005/8/layout/vList3"/>
    <dgm:cxn modelId="{D8EB619D-6476-4DEB-8AF6-D37F6F44F607}" type="presParOf" srcId="{DB78540C-238F-4DDD-B1B9-6DFC3CDE6E98}" destId="{20F2A786-5438-4B23-8054-4545DEBBCFD5}" srcOrd="0" destOrd="0" presId="urn:microsoft.com/office/officeart/2005/8/layout/vList3"/>
    <dgm:cxn modelId="{E754B28F-1CB0-4117-9C98-7F3B23E637CF}" type="presParOf" srcId="{20F2A786-5438-4B23-8054-4545DEBBCFD5}" destId="{84849258-6184-4E19-9395-F4A5A729EDDE}" srcOrd="0" destOrd="0" presId="urn:microsoft.com/office/officeart/2005/8/layout/vList3"/>
    <dgm:cxn modelId="{34ECF52F-A60F-4E74-8136-226AA2C7963F}" type="presParOf" srcId="{20F2A786-5438-4B23-8054-4545DEBBCFD5}" destId="{F91E7B4B-0CBA-4923-9313-0BF8C762DBF1}" srcOrd="1" destOrd="0" presId="urn:microsoft.com/office/officeart/2005/8/layout/vList3"/>
    <dgm:cxn modelId="{3E3724BF-D44E-4CB8-A263-5C32ED34C028}" type="presParOf" srcId="{DB78540C-238F-4DDD-B1B9-6DFC3CDE6E98}" destId="{7A751581-167C-4E04-9E86-E8649FE71239}" srcOrd="1" destOrd="0" presId="urn:microsoft.com/office/officeart/2005/8/layout/vList3"/>
    <dgm:cxn modelId="{2FD5D16B-06DF-475F-BA39-FA068E01CC8C}" type="presParOf" srcId="{DB78540C-238F-4DDD-B1B9-6DFC3CDE6E98}" destId="{4D824330-6642-4B4C-A6A0-72BE5A6B7800}" srcOrd="2" destOrd="0" presId="urn:microsoft.com/office/officeart/2005/8/layout/vList3"/>
    <dgm:cxn modelId="{9E01B255-7405-4A69-87E2-B5DE4C38FDA9}" type="presParOf" srcId="{4D824330-6642-4B4C-A6A0-72BE5A6B7800}" destId="{0EE69441-9531-4A03-B82A-A15886546A16}" srcOrd="0" destOrd="0" presId="urn:microsoft.com/office/officeart/2005/8/layout/vList3"/>
    <dgm:cxn modelId="{FBF61432-A9E5-4155-9B22-75CF59F019F5}" type="presParOf" srcId="{4D824330-6642-4B4C-A6A0-72BE5A6B7800}" destId="{71D66746-9A90-4423-BBC5-47293EC80481}" srcOrd="1" destOrd="0" presId="urn:microsoft.com/office/officeart/2005/8/layout/vList3"/>
    <dgm:cxn modelId="{70559C6F-1EC5-4661-8975-678ED96A3EEB}" type="presParOf" srcId="{DB78540C-238F-4DDD-B1B9-6DFC3CDE6E98}" destId="{C273185D-EAC1-4BD4-AE1A-3CD475C0FD39}" srcOrd="3" destOrd="0" presId="urn:microsoft.com/office/officeart/2005/8/layout/vList3"/>
    <dgm:cxn modelId="{ACD6444B-8B3C-48EA-A059-41154351B0CA}" type="presParOf" srcId="{DB78540C-238F-4DDD-B1B9-6DFC3CDE6E98}" destId="{4088991D-4BF3-48D1-97AC-062E11A85702}" srcOrd="4" destOrd="0" presId="urn:microsoft.com/office/officeart/2005/8/layout/vList3"/>
    <dgm:cxn modelId="{9588F6F8-19C2-439A-BAF9-4E5304E8D203}" type="presParOf" srcId="{4088991D-4BF3-48D1-97AC-062E11A85702}" destId="{BD398157-3F7A-4A5F-84CF-416F453BEE8A}" srcOrd="0" destOrd="0" presId="urn:microsoft.com/office/officeart/2005/8/layout/vList3"/>
    <dgm:cxn modelId="{8F2427A9-F4BC-4B61-A590-6A8612F996FB}" type="presParOf" srcId="{4088991D-4BF3-48D1-97AC-062E11A85702}" destId="{5F7865BC-0A81-4669-99C6-5F650AF85D43}" srcOrd="1" destOrd="0" presId="urn:microsoft.com/office/officeart/2005/8/layout/vList3"/>
    <dgm:cxn modelId="{0B79B162-ADE0-4433-96EC-A8024F098793}" type="presParOf" srcId="{DB78540C-238F-4DDD-B1B9-6DFC3CDE6E98}" destId="{77B3AC5E-0DFE-473C-8406-BB7C76CC26E6}" srcOrd="5" destOrd="0" presId="urn:microsoft.com/office/officeart/2005/8/layout/vList3"/>
    <dgm:cxn modelId="{12A53CFD-24AB-49DE-A53D-F54DFB7FE7FB}" type="presParOf" srcId="{DB78540C-238F-4DDD-B1B9-6DFC3CDE6E98}" destId="{EF2C27F8-BCA7-4879-A77A-EA581D00B60C}" srcOrd="6" destOrd="0" presId="urn:microsoft.com/office/officeart/2005/8/layout/vList3"/>
    <dgm:cxn modelId="{4C276FFA-4DD9-4852-B60B-F56BF10CFCFD}" type="presParOf" srcId="{EF2C27F8-BCA7-4879-A77A-EA581D00B60C}" destId="{D8FF39C0-393A-4C12-B2CD-B2112F618699}" srcOrd="0" destOrd="0" presId="urn:microsoft.com/office/officeart/2005/8/layout/vList3"/>
    <dgm:cxn modelId="{9C897945-6E53-4FE2-A576-F274C2B0C093}" type="presParOf" srcId="{EF2C27F8-BCA7-4879-A77A-EA581D00B60C}" destId="{610A9275-30CA-4049-AF1C-AD0B981D91DE}" srcOrd="1" destOrd="0" presId="urn:microsoft.com/office/officeart/2005/8/layout/vList3"/>
    <dgm:cxn modelId="{B42F1BE4-B1BD-4DF9-B2AA-88FF5DB40874}" type="presParOf" srcId="{DB78540C-238F-4DDD-B1B9-6DFC3CDE6E98}" destId="{187DA636-453B-4051-9E7D-0E421F809510}" srcOrd="7" destOrd="0" presId="urn:microsoft.com/office/officeart/2005/8/layout/vList3"/>
    <dgm:cxn modelId="{FA5B5962-89BF-4F51-BA31-06B473B0AAA0}" type="presParOf" srcId="{DB78540C-238F-4DDD-B1B9-6DFC3CDE6E98}" destId="{228C2568-B093-4CC9-A9F3-3C89A01115EE}" srcOrd="8" destOrd="0" presId="urn:microsoft.com/office/officeart/2005/8/layout/vList3"/>
    <dgm:cxn modelId="{1AB5939A-435D-494A-82FC-F51311E6732D}" type="presParOf" srcId="{228C2568-B093-4CC9-A9F3-3C89A01115EE}" destId="{A0598F11-E3E9-4F37-8F83-3DFEE92DFFFC}" srcOrd="0" destOrd="0" presId="urn:microsoft.com/office/officeart/2005/8/layout/vList3"/>
    <dgm:cxn modelId="{54E40113-7777-4263-9454-0EC807427C24}" type="presParOf" srcId="{228C2568-B093-4CC9-A9F3-3C89A01115EE}" destId="{077DDA18-82FD-4C70-8802-D2BDD31BA566}"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C06E770-8653-4DBA-920E-530D4D595102}"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zh-CN" altLang="en-US"/>
        </a:p>
      </dgm:t>
    </dgm:pt>
    <dgm:pt modelId="{AB5D44D4-540D-43F8-A12E-4FEB38D7BCB2}">
      <dgm:prSet custT="1"/>
      <dgm:spPr/>
      <dgm:t>
        <a:bodyPr/>
        <a:lstStyle/>
        <a:p>
          <a:pPr rtl="0"/>
          <a:r>
            <a:rPr lang="zh-CN" altLang="en-US" sz="3200" b="1" dirty="0" smtClean="0"/>
            <a:t>微软</a:t>
          </a:r>
          <a:endParaRPr lang="zh-CN" altLang="en-US" sz="3200" b="1" dirty="0"/>
        </a:p>
      </dgm:t>
    </dgm:pt>
    <dgm:pt modelId="{C12A3EE7-0D80-4890-8EC6-737C404F7ECD}" type="parTrans" cxnId="{640A23EF-C037-4A51-9885-FBA78576213A}">
      <dgm:prSet/>
      <dgm:spPr/>
      <dgm:t>
        <a:bodyPr/>
        <a:lstStyle/>
        <a:p>
          <a:endParaRPr lang="zh-CN" altLang="en-US"/>
        </a:p>
      </dgm:t>
    </dgm:pt>
    <dgm:pt modelId="{3957AF2C-4E03-4479-A33F-D9BA00C136CF}" type="sibTrans" cxnId="{640A23EF-C037-4A51-9885-FBA78576213A}">
      <dgm:prSet/>
      <dgm:spPr/>
      <dgm:t>
        <a:bodyPr/>
        <a:lstStyle/>
        <a:p>
          <a:endParaRPr lang="zh-CN" altLang="en-US"/>
        </a:p>
      </dgm:t>
    </dgm:pt>
    <dgm:pt modelId="{A52A0193-C099-41BA-B386-B6A977689569}">
      <dgm:prSet custT="1"/>
      <dgm:spPr/>
      <dgm:t>
        <a:bodyPr/>
        <a:lstStyle/>
        <a:p>
          <a:pPr rtl="0"/>
          <a:r>
            <a:rPr lang="zh-CN" altLang="en-US" sz="2000" b="1" dirty="0" smtClean="0"/>
            <a:t>微软</a:t>
          </a:r>
          <a:endParaRPr lang="en-US" altLang="zh-CN" sz="2000" b="1" dirty="0" smtClean="0"/>
        </a:p>
        <a:p>
          <a:pPr rtl="0"/>
          <a:r>
            <a:rPr lang="en-US" altLang="zh-CN" sz="2000" b="1" dirty="0" smtClean="0"/>
            <a:t>IME</a:t>
          </a:r>
          <a:endParaRPr lang="zh-CN" sz="2000" b="1" dirty="0"/>
        </a:p>
      </dgm:t>
    </dgm:pt>
    <dgm:pt modelId="{2079DBD4-2128-4E46-84EF-715064C362C2}" type="parTrans" cxnId="{7821B8B9-A93F-41D1-A2FE-7A7D5C0F2A0A}">
      <dgm:prSet/>
      <dgm:spPr/>
      <dgm:t>
        <a:bodyPr/>
        <a:lstStyle/>
        <a:p>
          <a:endParaRPr lang="zh-CN" altLang="en-US"/>
        </a:p>
      </dgm:t>
    </dgm:pt>
    <dgm:pt modelId="{75B119CE-F166-4BEA-B8B8-096F41C832ED}" type="sibTrans" cxnId="{7821B8B9-A93F-41D1-A2FE-7A7D5C0F2A0A}">
      <dgm:prSet/>
      <dgm:spPr/>
      <dgm:t>
        <a:bodyPr/>
        <a:lstStyle/>
        <a:p>
          <a:endParaRPr lang="zh-CN" altLang="en-US"/>
        </a:p>
      </dgm:t>
    </dgm:pt>
    <dgm:pt modelId="{DC144D10-B03D-4C90-8C34-3A553BD7E375}">
      <dgm:prSet/>
      <dgm:spPr/>
      <dgm:t>
        <a:bodyPr/>
        <a:lstStyle/>
        <a:p>
          <a:pPr rtl="0"/>
          <a:r>
            <a:rPr lang="en-US" altLang="zh-CN" b="1" dirty="0" smtClean="0"/>
            <a:t>IME</a:t>
          </a:r>
          <a:endParaRPr lang="zh-CN" b="1" dirty="0"/>
        </a:p>
      </dgm:t>
    </dgm:pt>
    <dgm:pt modelId="{2BEA69A3-4DBE-46C0-A9A5-8F3977CA1915}" type="parTrans" cxnId="{98D6FBB2-0B67-46E9-ABBD-9E1603ABBEAB}">
      <dgm:prSet/>
      <dgm:spPr/>
      <dgm:t>
        <a:bodyPr/>
        <a:lstStyle/>
        <a:p>
          <a:endParaRPr lang="zh-CN" altLang="en-US"/>
        </a:p>
      </dgm:t>
    </dgm:pt>
    <dgm:pt modelId="{28BE391A-B75B-45D5-A2FC-380CE4006207}" type="sibTrans" cxnId="{98D6FBB2-0B67-46E9-ABBD-9E1603ABBEAB}">
      <dgm:prSet/>
      <dgm:spPr/>
      <dgm:t>
        <a:bodyPr/>
        <a:lstStyle/>
        <a:p>
          <a:endParaRPr lang="zh-CN" altLang="en-US"/>
        </a:p>
      </dgm:t>
    </dgm:pt>
    <dgm:pt modelId="{F8D8402C-77AE-4CCD-839B-6C6DE3F0FA21}">
      <dgm:prSet/>
      <dgm:spPr/>
      <dgm:t>
        <a:bodyPr/>
        <a:lstStyle/>
        <a:p>
          <a:r>
            <a:rPr lang="zh-CN" altLang="en-US" dirty="0" smtClean="0"/>
            <a:t>主动权掌握在微软手中，禁止第三方输入法在特定情况下的加载 </a:t>
          </a:r>
          <a:endParaRPr lang="zh-CN" altLang="en-US" dirty="0"/>
        </a:p>
      </dgm:t>
    </dgm:pt>
    <dgm:pt modelId="{CDCF80C5-3A9F-4F0C-B268-FFE9F432B5F5}" type="parTrans" cxnId="{EF4E4503-0CB1-430A-AAEC-7EF7FCB81969}">
      <dgm:prSet/>
      <dgm:spPr/>
      <dgm:t>
        <a:bodyPr/>
        <a:lstStyle/>
        <a:p>
          <a:endParaRPr lang="zh-CN" altLang="en-US"/>
        </a:p>
      </dgm:t>
    </dgm:pt>
    <dgm:pt modelId="{5B6E3867-871F-4ADC-9043-819DEB755BBD}" type="sibTrans" cxnId="{EF4E4503-0CB1-430A-AAEC-7EF7FCB81969}">
      <dgm:prSet/>
      <dgm:spPr/>
      <dgm:t>
        <a:bodyPr/>
        <a:lstStyle/>
        <a:p>
          <a:endParaRPr lang="zh-CN" altLang="en-US"/>
        </a:p>
      </dgm:t>
    </dgm:pt>
    <dgm:pt modelId="{94F1FEDC-8781-48D5-A0BD-E9A78C0A8FC5}">
      <dgm:prSet/>
      <dgm:spPr/>
      <dgm:t>
        <a:bodyPr/>
        <a:lstStyle/>
        <a:p>
          <a:endParaRPr lang="zh-CN" altLang="en-US"/>
        </a:p>
      </dgm:t>
    </dgm:pt>
    <dgm:pt modelId="{F4DF2E1D-0557-4E7D-89E7-1A146F2E47AB}" type="parTrans" cxnId="{212CF1A6-312C-4542-B5A4-652B52B8F75B}">
      <dgm:prSet/>
      <dgm:spPr/>
      <dgm:t>
        <a:bodyPr/>
        <a:lstStyle/>
        <a:p>
          <a:endParaRPr lang="zh-CN" altLang="en-US"/>
        </a:p>
      </dgm:t>
    </dgm:pt>
    <dgm:pt modelId="{991C567D-67E9-4592-896D-6476830D4417}" type="sibTrans" cxnId="{212CF1A6-312C-4542-B5A4-652B52B8F75B}">
      <dgm:prSet/>
      <dgm:spPr/>
      <dgm:t>
        <a:bodyPr/>
        <a:lstStyle/>
        <a:p>
          <a:endParaRPr lang="zh-CN" altLang="en-US"/>
        </a:p>
      </dgm:t>
    </dgm:pt>
    <dgm:pt modelId="{FE54CDCB-2F19-4145-849B-E8B569CFA8D2}">
      <dgm:prSet/>
      <dgm:spPr/>
      <dgm:t>
        <a:bodyPr/>
        <a:lstStyle/>
        <a:p>
          <a:r>
            <a:rPr lang="zh-CN" altLang="en-US" dirty="0" smtClean="0"/>
            <a:t>重新设计输入法的架构模式 ，采用类似</a:t>
          </a:r>
          <a:r>
            <a:rPr lang="en-US" altLang="en-US" dirty="0" err="1" smtClean="0"/>
            <a:t>linux</a:t>
          </a:r>
          <a:r>
            <a:rPr lang="zh-CN" altLang="en-US" dirty="0" smtClean="0"/>
            <a:t>的输入法机制，采用消息发送方式 （可能同样会引入新的攻击界面）</a:t>
          </a:r>
          <a:endParaRPr lang="zh-CN" altLang="en-US" dirty="0"/>
        </a:p>
      </dgm:t>
    </dgm:pt>
    <dgm:pt modelId="{9E4B330D-1B25-42BC-A8D7-3578BFBD51FC}" type="parTrans" cxnId="{D6CCDF20-3A0B-4656-914A-C7766D4A8D21}">
      <dgm:prSet/>
      <dgm:spPr/>
      <dgm:t>
        <a:bodyPr/>
        <a:lstStyle/>
        <a:p>
          <a:endParaRPr lang="zh-CN" altLang="en-US"/>
        </a:p>
      </dgm:t>
    </dgm:pt>
    <dgm:pt modelId="{58592421-36A0-4E2D-9F56-6EFA28E2E228}" type="sibTrans" cxnId="{D6CCDF20-3A0B-4656-914A-C7766D4A8D21}">
      <dgm:prSet/>
      <dgm:spPr/>
      <dgm:t>
        <a:bodyPr/>
        <a:lstStyle/>
        <a:p>
          <a:endParaRPr lang="zh-CN" altLang="en-US"/>
        </a:p>
      </dgm:t>
    </dgm:pt>
    <dgm:pt modelId="{841AC586-5A18-42D1-91B2-9EA5B92D8E6E}">
      <dgm:prSet/>
      <dgm:spPr/>
      <dgm:t>
        <a:bodyPr/>
        <a:lstStyle/>
        <a:p>
          <a:endParaRPr lang="zh-CN" altLang="en-US"/>
        </a:p>
      </dgm:t>
    </dgm:pt>
    <dgm:pt modelId="{A513AF31-5D17-4689-B21E-44F71AE1347A}" type="parTrans" cxnId="{4FE32736-014F-4482-92E2-95413BCB8C6E}">
      <dgm:prSet/>
      <dgm:spPr/>
      <dgm:t>
        <a:bodyPr/>
        <a:lstStyle/>
        <a:p>
          <a:endParaRPr lang="zh-CN" altLang="en-US"/>
        </a:p>
      </dgm:t>
    </dgm:pt>
    <dgm:pt modelId="{1EC26016-626F-49FB-8590-807FA5BD7075}" type="sibTrans" cxnId="{4FE32736-014F-4482-92E2-95413BCB8C6E}">
      <dgm:prSet/>
      <dgm:spPr/>
      <dgm:t>
        <a:bodyPr/>
        <a:lstStyle/>
        <a:p>
          <a:endParaRPr lang="zh-CN" altLang="en-US"/>
        </a:p>
      </dgm:t>
    </dgm:pt>
    <dgm:pt modelId="{77E17A12-7A75-425F-9E77-B42CBEDF345F}">
      <dgm:prSet/>
      <dgm:spPr/>
      <dgm:t>
        <a:bodyPr/>
        <a:lstStyle/>
        <a:p>
          <a:r>
            <a:rPr lang="zh-CN" altLang="en-US" dirty="0" smtClean="0"/>
            <a:t>第三方</a:t>
          </a:r>
          <a:r>
            <a:rPr lang="zh-CN" altLang="en-US" dirty="0" smtClean="0"/>
            <a:t>输入法在</a:t>
          </a:r>
          <a:r>
            <a:rPr lang="en-US" altLang="zh-CN" dirty="0" smtClean="0"/>
            <a:t>system</a:t>
          </a:r>
          <a:r>
            <a:rPr lang="zh-CN" altLang="en-US" dirty="0" smtClean="0"/>
            <a:t>权限时</a:t>
          </a:r>
          <a:r>
            <a:rPr lang="zh-CN" altLang="en-US" dirty="0" smtClean="0"/>
            <a:t>禁止启用扩展功能（权宜之计）</a:t>
          </a:r>
          <a:endParaRPr lang="zh-CN" altLang="en-US" dirty="0"/>
        </a:p>
      </dgm:t>
    </dgm:pt>
    <dgm:pt modelId="{95090BE6-6C95-47B9-8808-3251EF4E98A8}" type="parTrans" cxnId="{FB4F19CD-321B-4A9F-9D3C-4B96BE2FDCE5}">
      <dgm:prSet/>
      <dgm:spPr/>
      <dgm:t>
        <a:bodyPr/>
        <a:lstStyle/>
        <a:p>
          <a:endParaRPr lang="zh-CN" altLang="en-US"/>
        </a:p>
      </dgm:t>
    </dgm:pt>
    <dgm:pt modelId="{81C5F4F4-E2B8-4217-A675-D580D7314D33}" type="sibTrans" cxnId="{FB4F19CD-321B-4A9F-9D3C-4B96BE2FDCE5}">
      <dgm:prSet/>
      <dgm:spPr/>
      <dgm:t>
        <a:bodyPr/>
        <a:lstStyle/>
        <a:p>
          <a:endParaRPr lang="zh-CN" altLang="en-US"/>
        </a:p>
      </dgm:t>
    </dgm:pt>
    <dgm:pt modelId="{A34BA2E8-7703-4180-9918-B658117F8D45}">
      <dgm:prSet/>
      <dgm:spPr/>
      <dgm:t>
        <a:bodyPr/>
        <a:lstStyle/>
        <a:p>
          <a:endParaRPr lang="zh-CN" altLang="en-US" dirty="0"/>
        </a:p>
      </dgm:t>
    </dgm:pt>
    <dgm:pt modelId="{CA6F7A62-B7EA-4BD7-8067-260910082230}" type="parTrans" cxnId="{FA630938-5E4C-4B94-9741-F17040F5DFDE}">
      <dgm:prSet/>
      <dgm:spPr/>
      <dgm:t>
        <a:bodyPr/>
        <a:lstStyle/>
        <a:p>
          <a:endParaRPr lang="zh-CN" altLang="en-US"/>
        </a:p>
      </dgm:t>
    </dgm:pt>
    <dgm:pt modelId="{A055122D-0128-4EBD-AA0C-6FD952E74246}" type="sibTrans" cxnId="{FA630938-5E4C-4B94-9741-F17040F5DFDE}">
      <dgm:prSet/>
      <dgm:spPr/>
      <dgm:t>
        <a:bodyPr/>
        <a:lstStyle/>
        <a:p>
          <a:endParaRPr lang="zh-CN" altLang="en-US"/>
        </a:p>
      </dgm:t>
    </dgm:pt>
    <dgm:pt modelId="{B1014445-339B-4B21-8D9A-2CCB0EE27B00}">
      <dgm:prSet/>
      <dgm:spPr/>
      <dgm:t>
        <a:bodyPr/>
        <a:lstStyle/>
        <a:p>
          <a:r>
            <a:rPr lang="zh-CN" altLang="en-US" dirty="0" smtClean="0"/>
            <a:t>或者输入法在特定进程时禁止启用扩展功能</a:t>
          </a:r>
          <a:endParaRPr lang="zh-CN" altLang="en-US" dirty="0"/>
        </a:p>
      </dgm:t>
    </dgm:pt>
    <dgm:pt modelId="{BD8EF0B0-1EAE-4A19-A971-6DDB77B7F58E}" type="parTrans" cxnId="{84B4291E-1E55-4A13-ADD7-6E90BB5FD699}">
      <dgm:prSet/>
      <dgm:spPr/>
      <dgm:t>
        <a:bodyPr/>
        <a:lstStyle/>
        <a:p>
          <a:endParaRPr lang="zh-CN" altLang="en-US"/>
        </a:p>
      </dgm:t>
    </dgm:pt>
    <dgm:pt modelId="{3AA84D3F-D723-4DC3-8456-00ADA1F656A4}" type="sibTrans" cxnId="{84B4291E-1E55-4A13-ADD7-6E90BB5FD699}">
      <dgm:prSet/>
      <dgm:spPr/>
      <dgm:t>
        <a:bodyPr/>
        <a:lstStyle/>
        <a:p>
          <a:endParaRPr lang="zh-CN" altLang="en-US"/>
        </a:p>
      </dgm:t>
    </dgm:pt>
    <dgm:pt modelId="{77A945C5-E877-45AE-973E-35759C1AF70B}" type="pres">
      <dgm:prSet presAssocID="{3C06E770-8653-4DBA-920E-530D4D595102}" presName="linearFlow" presStyleCnt="0">
        <dgm:presLayoutVars>
          <dgm:dir/>
          <dgm:animLvl val="lvl"/>
          <dgm:resizeHandles val="exact"/>
        </dgm:presLayoutVars>
      </dgm:prSet>
      <dgm:spPr/>
      <dgm:t>
        <a:bodyPr/>
        <a:lstStyle/>
        <a:p>
          <a:endParaRPr lang="zh-CN" altLang="en-US"/>
        </a:p>
      </dgm:t>
    </dgm:pt>
    <dgm:pt modelId="{8F87F199-7315-4B9F-AAA1-ABBE08AFF8FA}" type="pres">
      <dgm:prSet presAssocID="{AB5D44D4-540D-43F8-A12E-4FEB38D7BCB2}" presName="composite" presStyleCnt="0"/>
      <dgm:spPr/>
    </dgm:pt>
    <dgm:pt modelId="{B793A47D-35F4-4C04-9C2B-8CF9E22C3FDE}" type="pres">
      <dgm:prSet presAssocID="{AB5D44D4-540D-43F8-A12E-4FEB38D7BCB2}" presName="parentText" presStyleLbl="alignNode1" presStyleIdx="0" presStyleCnt="3">
        <dgm:presLayoutVars>
          <dgm:chMax val="1"/>
          <dgm:bulletEnabled val="1"/>
        </dgm:presLayoutVars>
      </dgm:prSet>
      <dgm:spPr/>
      <dgm:t>
        <a:bodyPr/>
        <a:lstStyle/>
        <a:p>
          <a:endParaRPr lang="zh-CN" altLang="en-US"/>
        </a:p>
      </dgm:t>
    </dgm:pt>
    <dgm:pt modelId="{C079935C-487C-4D9E-93F6-80EDF020C431}" type="pres">
      <dgm:prSet presAssocID="{AB5D44D4-540D-43F8-A12E-4FEB38D7BCB2}" presName="descendantText" presStyleLbl="alignAcc1" presStyleIdx="0" presStyleCnt="3">
        <dgm:presLayoutVars>
          <dgm:bulletEnabled val="1"/>
        </dgm:presLayoutVars>
      </dgm:prSet>
      <dgm:spPr/>
      <dgm:t>
        <a:bodyPr/>
        <a:lstStyle/>
        <a:p>
          <a:endParaRPr lang="zh-CN" altLang="en-US"/>
        </a:p>
      </dgm:t>
    </dgm:pt>
    <dgm:pt modelId="{36D44588-D2C1-4DA3-A421-8227192DB689}" type="pres">
      <dgm:prSet presAssocID="{3957AF2C-4E03-4479-A33F-D9BA00C136CF}" presName="sp" presStyleCnt="0"/>
      <dgm:spPr/>
    </dgm:pt>
    <dgm:pt modelId="{AFAA7891-9FD3-44ED-A8B3-43D3C4EB4648}" type="pres">
      <dgm:prSet presAssocID="{A52A0193-C099-41BA-B386-B6A977689569}" presName="composite" presStyleCnt="0"/>
      <dgm:spPr/>
    </dgm:pt>
    <dgm:pt modelId="{7210293D-B28C-4443-A4D3-836670CC82C9}" type="pres">
      <dgm:prSet presAssocID="{A52A0193-C099-41BA-B386-B6A977689569}" presName="parentText" presStyleLbl="alignNode1" presStyleIdx="1" presStyleCnt="3">
        <dgm:presLayoutVars>
          <dgm:chMax val="1"/>
          <dgm:bulletEnabled val="1"/>
        </dgm:presLayoutVars>
      </dgm:prSet>
      <dgm:spPr/>
      <dgm:t>
        <a:bodyPr/>
        <a:lstStyle/>
        <a:p>
          <a:endParaRPr lang="zh-CN" altLang="en-US"/>
        </a:p>
      </dgm:t>
    </dgm:pt>
    <dgm:pt modelId="{EAE44F78-FB3E-4922-816B-FC583DE4C51E}" type="pres">
      <dgm:prSet presAssocID="{A52A0193-C099-41BA-B386-B6A977689569}" presName="descendantText" presStyleLbl="alignAcc1" presStyleIdx="1" presStyleCnt="3">
        <dgm:presLayoutVars>
          <dgm:bulletEnabled val="1"/>
        </dgm:presLayoutVars>
      </dgm:prSet>
      <dgm:spPr/>
      <dgm:t>
        <a:bodyPr/>
        <a:lstStyle/>
        <a:p>
          <a:endParaRPr lang="zh-CN" altLang="en-US"/>
        </a:p>
      </dgm:t>
    </dgm:pt>
    <dgm:pt modelId="{5D174593-7935-4872-8E7D-1804E465CA47}" type="pres">
      <dgm:prSet presAssocID="{75B119CE-F166-4BEA-B8B8-096F41C832ED}" presName="sp" presStyleCnt="0"/>
      <dgm:spPr/>
    </dgm:pt>
    <dgm:pt modelId="{51F393E6-CA7F-4203-8A0E-3B0152396478}" type="pres">
      <dgm:prSet presAssocID="{DC144D10-B03D-4C90-8C34-3A553BD7E375}" presName="composite" presStyleCnt="0"/>
      <dgm:spPr/>
    </dgm:pt>
    <dgm:pt modelId="{3687A7D3-209D-4E9C-B32B-CDB723D21132}" type="pres">
      <dgm:prSet presAssocID="{DC144D10-B03D-4C90-8C34-3A553BD7E375}" presName="parentText" presStyleLbl="alignNode1" presStyleIdx="2" presStyleCnt="3">
        <dgm:presLayoutVars>
          <dgm:chMax val="1"/>
          <dgm:bulletEnabled val="1"/>
        </dgm:presLayoutVars>
      </dgm:prSet>
      <dgm:spPr/>
      <dgm:t>
        <a:bodyPr/>
        <a:lstStyle/>
        <a:p>
          <a:endParaRPr lang="zh-CN" altLang="en-US"/>
        </a:p>
      </dgm:t>
    </dgm:pt>
    <dgm:pt modelId="{03D2E27A-D2B3-4E7B-B84A-6A38E48BF3EE}" type="pres">
      <dgm:prSet presAssocID="{DC144D10-B03D-4C90-8C34-3A553BD7E375}" presName="descendantText" presStyleLbl="alignAcc1" presStyleIdx="2" presStyleCnt="3">
        <dgm:presLayoutVars>
          <dgm:bulletEnabled val="1"/>
        </dgm:presLayoutVars>
      </dgm:prSet>
      <dgm:spPr/>
      <dgm:t>
        <a:bodyPr/>
        <a:lstStyle/>
        <a:p>
          <a:endParaRPr lang="zh-CN" altLang="en-US"/>
        </a:p>
      </dgm:t>
    </dgm:pt>
  </dgm:ptLst>
  <dgm:cxnLst>
    <dgm:cxn modelId="{C906090C-44D0-493E-B61D-339076E09C06}" type="presOf" srcId="{A52A0193-C099-41BA-B386-B6A977689569}" destId="{7210293D-B28C-4443-A4D3-836670CC82C9}" srcOrd="0" destOrd="0" presId="urn:microsoft.com/office/officeart/2005/8/layout/chevron2"/>
    <dgm:cxn modelId="{98D6FBB2-0B67-46E9-ABBD-9E1603ABBEAB}" srcId="{3C06E770-8653-4DBA-920E-530D4D595102}" destId="{DC144D10-B03D-4C90-8C34-3A553BD7E375}" srcOrd="2" destOrd="0" parTransId="{2BEA69A3-4DBE-46C0-A9A5-8F3977CA1915}" sibTransId="{28BE391A-B75B-45D5-A2FC-380CE4006207}"/>
    <dgm:cxn modelId="{640A23EF-C037-4A51-9885-FBA78576213A}" srcId="{3C06E770-8653-4DBA-920E-530D4D595102}" destId="{AB5D44D4-540D-43F8-A12E-4FEB38D7BCB2}" srcOrd="0" destOrd="0" parTransId="{C12A3EE7-0D80-4890-8EC6-737C404F7ECD}" sibTransId="{3957AF2C-4E03-4479-A33F-D9BA00C136CF}"/>
    <dgm:cxn modelId="{FB4F19CD-321B-4A9F-9D3C-4B96BE2FDCE5}" srcId="{DC144D10-B03D-4C90-8C34-3A553BD7E375}" destId="{77E17A12-7A75-425F-9E77-B42CBEDF345F}" srcOrd="0" destOrd="0" parTransId="{95090BE6-6C95-47B9-8808-3251EF4E98A8}" sibTransId="{81C5F4F4-E2B8-4217-A675-D580D7314D33}"/>
    <dgm:cxn modelId="{10B8B7A1-97BE-4CD1-8572-9294BDCF4487}" type="presOf" srcId="{DC144D10-B03D-4C90-8C34-3A553BD7E375}" destId="{3687A7D3-209D-4E9C-B32B-CDB723D21132}" srcOrd="0" destOrd="0" presId="urn:microsoft.com/office/officeart/2005/8/layout/chevron2"/>
    <dgm:cxn modelId="{DAEB2275-041D-428C-9060-EB207758F0A2}" type="presOf" srcId="{F8D8402C-77AE-4CCD-839B-6C6DE3F0FA21}" destId="{C079935C-487C-4D9E-93F6-80EDF020C431}" srcOrd="0" destOrd="0" presId="urn:microsoft.com/office/officeart/2005/8/layout/chevron2"/>
    <dgm:cxn modelId="{8A828EC7-3AD3-4945-B7DC-9814257C39D2}" type="presOf" srcId="{77E17A12-7A75-425F-9E77-B42CBEDF345F}" destId="{03D2E27A-D2B3-4E7B-B84A-6A38E48BF3EE}" srcOrd="0" destOrd="0" presId="urn:microsoft.com/office/officeart/2005/8/layout/chevron2"/>
    <dgm:cxn modelId="{3EB83C9E-4094-4887-A989-3BA09F1335DF}" type="presOf" srcId="{A34BA2E8-7703-4180-9918-B658117F8D45}" destId="{03D2E27A-D2B3-4E7B-B84A-6A38E48BF3EE}" srcOrd="0" destOrd="2" presId="urn:microsoft.com/office/officeart/2005/8/layout/chevron2"/>
    <dgm:cxn modelId="{7821B8B9-A93F-41D1-A2FE-7A7D5C0F2A0A}" srcId="{3C06E770-8653-4DBA-920E-530D4D595102}" destId="{A52A0193-C099-41BA-B386-B6A977689569}" srcOrd="1" destOrd="0" parTransId="{2079DBD4-2128-4E46-84EF-715064C362C2}" sibTransId="{75B119CE-F166-4BEA-B8B8-096F41C832ED}"/>
    <dgm:cxn modelId="{F071DB7A-C3D3-4DA1-85E3-B8DC969BBC72}" type="presOf" srcId="{3C06E770-8653-4DBA-920E-530D4D595102}" destId="{77A945C5-E877-45AE-973E-35759C1AF70B}" srcOrd="0" destOrd="0" presId="urn:microsoft.com/office/officeart/2005/8/layout/chevron2"/>
    <dgm:cxn modelId="{D6CCDF20-3A0B-4656-914A-C7766D4A8D21}" srcId="{A52A0193-C099-41BA-B386-B6A977689569}" destId="{FE54CDCB-2F19-4145-849B-E8B569CFA8D2}" srcOrd="0" destOrd="0" parTransId="{9E4B330D-1B25-42BC-A8D7-3578BFBD51FC}" sibTransId="{58592421-36A0-4E2D-9F56-6EFA28E2E228}"/>
    <dgm:cxn modelId="{69C06073-EA07-48B6-8A9B-BA728393A5DE}" type="presOf" srcId="{FE54CDCB-2F19-4145-849B-E8B569CFA8D2}" destId="{EAE44F78-FB3E-4922-816B-FC583DE4C51E}" srcOrd="0" destOrd="0" presId="urn:microsoft.com/office/officeart/2005/8/layout/chevron2"/>
    <dgm:cxn modelId="{CC024BA3-1183-43B4-9C60-5086EB200F15}" type="presOf" srcId="{841AC586-5A18-42D1-91B2-9EA5B92D8E6E}" destId="{EAE44F78-FB3E-4922-816B-FC583DE4C51E}" srcOrd="0" destOrd="1" presId="urn:microsoft.com/office/officeart/2005/8/layout/chevron2"/>
    <dgm:cxn modelId="{FA630938-5E4C-4B94-9741-F17040F5DFDE}" srcId="{DC144D10-B03D-4C90-8C34-3A553BD7E375}" destId="{A34BA2E8-7703-4180-9918-B658117F8D45}" srcOrd="2" destOrd="0" parTransId="{CA6F7A62-B7EA-4BD7-8067-260910082230}" sibTransId="{A055122D-0128-4EBD-AA0C-6FD952E74246}"/>
    <dgm:cxn modelId="{212CF1A6-312C-4542-B5A4-652B52B8F75B}" srcId="{AB5D44D4-540D-43F8-A12E-4FEB38D7BCB2}" destId="{94F1FEDC-8781-48D5-A0BD-E9A78C0A8FC5}" srcOrd="1" destOrd="0" parTransId="{F4DF2E1D-0557-4E7D-89E7-1A146F2E47AB}" sibTransId="{991C567D-67E9-4592-896D-6476830D4417}"/>
    <dgm:cxn modelId="{EF4E4503-0CB1-430A-AAEC-7EF7FCB81969}" srcId="{AB5D44D4-540D-43F8-A12E-4FEB38D7BCB2}" destId="{F8D8402C-77AE-4CCD-839B-6C6DE3F0FA21}" srcOrd="0" destOrd="0" parTransId="{CDCF80C5-3A9F-4F0C-B268-FFE9F432B5F5}" sibTransId="{5B6E3867-871F-4ADC-9043-819DEB755BBD}"/>
    <dgm:cxn modelId="{B31568D1-40A4-490D-9E96-A09807EF4552}" type="presOf" srcId="{94F1FEDC-8781-48D5-A0BD-E9A78C0A8FC5}" destId="{C079935C-487C-4D9E-93F6-80EDF020C431}" srcOrd="0" destOrd="1" presId="urn:microsoft.com/office/officeart/2005/8/layout/chevron2"/>
    <dgm:cxn modelId="{947F7A5A-EE92-4DF1-B476-D074E4332A58}" type="presOf" srcId="{B1014445-339B-4B21-8D9A-2CCB0EE27B00}" destId="{03D2E27A-D2B3-4E7B-B84A-6A38E48BF3EE}" srcOrd="0" destOrd="1" presId="urn:microsoft.com/office/officeart/2005/8/layout/chevron2"/>
    <dgm:cxn modelId="{35D034F4-CD6A-4894-A900-52517E150CEF}" type="presOf" srcId="{AB5D44D4-540D-43F8-A12E-4FEB38D7BCB2}" destId="{B793A47D-35F4-4C04-9C2B-8CF9E22C3FDE}" srcOrd="0" destOrd="0" presId="urn:microsoft.com/office/officeart/2005/8/layout/chevron2"/>
    <dgm:cxn modelId="{4FE32736-014F-4482-92E2-95413BCB8C6E}" srcId="{A52A0193-C099-41BA-B386-B6A977689569}" destId="{841AC586-5A18-42D1-91B2-9EA5B92D8E6E}" srcOrd="1" destOrd="0" parTransId="{A513AF31-5D17-4689-B21E-44F71AE1347A}" sibTransId="{1EC26016-626F-49FB-8590-807FA5BD7075}"/>
    <dgm:cxn modelId="{84B4291E-1E55-4A13-ADD7-6E90BB5FD699}" srcId="{DC144D10-B03D-4C90-8C34-3A553BD7E375}" destId="{B1014445-339B-4B21-8D9A-2CCB0EE27B00}" srcOrd="1" destOrd="0" parTransId="{BD8EF0B0-1EAE-4A19-A971-6DDB77B7F58E}" sibTransId="{3AA84D3F-D723-4DC3-8456-00ADA1F656A4}"/>
    <dgm:cxn modelId="{271E93A2-751E-4A1D-8CC3-4E07CE384E39}" type="presParOf" srcId="{77A945C5-E877-45AE-973E-35759C1AF70B}" destId="{8F87F199-7315-4B9F-AAA1-ABBE08AFF8FA}" srcOrd="0" destOrd="0" presId="urn:microsoft.com/office/officeart/2005/8/layout/chevron2"/>
    <dgm:cxn modelId="{065ADE2E-2CE9-4F27-9CD7-DB06DF9B095E}" type="presParOf" srcId="{8F87F199-7315-4B9F-AAA1-ABBE08AFF8FA}" destId="{B793A47D-35F4-4C04-9C2B-8CF9E22C3FDE}" srcOrd="0" destOrd="0" presId="urn:microsoft.com/office/officeart/2005/8/layout/chevron2"/>
    <dgm:cxn modelId="{2A201BA5-7EB4-4E05-AFA5-BF1498CC427C}" type="presParOf" srcId="{8F87F199-7315-4B9F-AAA1-ABBE08AFF8FA}" destId="{C079935C-487C-4D9E-93F6-80EDF020C431}" srcOrd="1" destOrd="0" presId="urn:microsoft.com/office/officeart/2005/8/layout/chevron2"/>
    <dgm:cxn modelId="{66B336A8-5F94-4845-8C66-3C93D08839D2}" type="presParOf" srcId="{77A945C5-E877-45AE-973E-35759C1AF70B}" destId="{36D44588-D2C1-4DA3-A421-8227192DB689}" srcOrd="1" destOrd="0" presId="urn:microsoft.com/office/officeart/2005/8/layout/chevron2"/>
    <dgm:cxn modelId="{C9CB7E97-5319-4871-935E-90EC1092B18F}" type="presParOf" srcId="{77A945C5-E877-45AE-973E-35759C1AF70B}" destId="{AFAA7891-9FD3-44ED-A8B3-43D3C4EB4648}" srcOrd="2" destOrd="0" presId="urn:microsoft.com/office/officeart/2005/8/layout/chevron2"/>
    <dgm:cxn modelId="{D5D9200D-A9AA-4679-AAAC-2C32214FA1E3}" type="presParOf" srcId="{AFAA7891-9FD3-44ED-A8B3-43D3C4EB4648}" destId="{7210293D-B28C-4443-A4D3-836670CC82C9}" srcOrd="0" destOrd="0" presId="urn:microsoft.com/office/officeart/2005/8/layout/chevron2"/>
    <dgm:cxn modelId="{841FD5FB-748B-433C-802F-E6F611F8C3BD}" type="presParOf" srcId="{AFAA7891-9FD3-44ED-A8B3-43D3C4EB4648}" destId="{EAE44F78-FB3E-4922-816B-FC583DE4C51E}" srcOrd="1" destOrd="0" presId="urn:microsoft.com/office/officeart/2005/8/layout/chevron2"/>
    <dgm:cxn modelId="{AB97CDCD-B792-45E5-8FCF-2BBCB3824DC1}" type="presParOf" srcId="{77A945C5-E877-45AE-973E-35759C1AF70B}" destId="{5D174593-7935-4872-8E7D-1804E465CA47}" srcOrd="3" destOrd="0" presId="urn:microsoft.com/office/officeart/2005/8/layout/chevron2"/>
    <dgm:cxn modelId="{A480787E-F660-4C98-AF6A-AA6D40BE4EF2}" type="presParOf" srcId="{77A945C5-E877-45AE-973E-35759C1AF70B}" destId="{51F393E6-CA7F-4203-8A0E-3B0152396478}" srcOrd="4" destOrd="0" presId="urn:microsoft.com/office/officeart/2005/8/layout/chevron2"/>
    <dgm:cxn modelId="{65006AF7-5EBE-410C-86CF-07A4C49AF053}" type="presParOf" srcId="{51F393E6-CA7F-4203-8A0E-3B0152396478}" destId="{3687A7D3-209D-4E9C-B32B-CDB723D21132}" srcOrd="0" destOrd="0" presId="urn:microsoft.com/office/officeart/2005/8/layout/chevron2"/>
    <dgm:cxn modelId="{1C4761CF-6670-49DB-8C16-900E355CBA0E}" type="presParOf" srcId="{51F393E6-CA7F-4203-8A0E-3B0152396478}" destId="{03D2E27A-D2B3-4E7B-B84A-6A38E48BF3EE}"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1E7B4B-0CBA-4923-9313-0BF8C762DBF1}">
      <dsp:nvSpPr>
        <dsp:cNvPr id="0" name=""/>
        <dsp:cNvSpPr/>
      </dsp:nvSpPr>
      <dsp:spPr>
        <a:xfrm rot="10800000">
          <a:off x="1378469" y="216022"/>
          <a:ext cx="4622448" cy="665326"/>
        </a:xfrm>
        <a:prstGeom prst="homePlate">
          <a:avLst/>
        </a:prstGeom>
        <a:solidFill>
          <a:srgbClr val="FF0000"/>
        </a:soli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72210" tIns="91440" rIns="170688" bIns="91440" numCol="1" spcCol="1270" anchor="ctr" anchorCtr="0">
          <a:noAutofit/>
        </a:bodyPr>
        <a:lstStyle/>
        <a:p>
          <a:pPr lvl="0" algn="ctr" defTabSz="1066800" rtl="0">
            <a:lnSpc>
              <a:spcPct val="90000"/>
            </a:lnSpc>
            <a:spcBef>
              <a:spcPct val="0"/>
            </a:spcBef>
            <a:spcAft>
              <a:spcPct val="35000"/>
            </a:spcAft>
          </a:pPr>
          <a:r>
            <a:rPr lang="en-US" sz="2400" kern="1200" dirty="0" smtClean="0"/>
            <a:t>Win7 </a:t>
          </a:r>
          <a:r>
            <a:rPr lang="zh-CN" sz="2400" kern="1200" dirty="0" smtClean="0"/>
            <a:t>安全模型</a:t>
          </a:r>
          <a:endParaRPr lang="zh-CN" sz="2400" kern="1200" dirty="0"/>
        </a:p>
      </dsp:txBody>
      <dsp:txXfrm rot="10800000">
        <a:off x="1544800" y="216022"/>
        <a:ext cx="4456117" cy="665326"/>
      </dsp:txXfrm>
    </dsp:sp>
    <dsp:sp modelId="{84849258-6184-4E19-9395-F4A5A729EDDE}">
      <dsp:nvSpPr>
        <dsp:cNvPr id="0" name=""/>
        <dsp:cNvSpPr/>
      </dsp:nvSpPr>
      <dsp:spPr>
        <a:xfrm>
          <a:off x="226365" y="72008"/>
          <a:ext cx="898778" cy="84406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3000" r="-23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71D66746-9A90-4423-BBC5-47293EC80481}">
      <dsp:nvSpPr>
        <dsp:cNvPr id="0" name=""/>
        <dsp:cNvSpPr/>
      </dsp:nvSpPr>
      <dsp:spPr>
        <a:xfrm rot="10800000">
          <a:off x="1450495" y="1296146"/>
          <a:ext cx="4622448" cy="665326"/>
        </a:xfrm>
        <a:prstGeom prst="homePlate">
          <a:avLst/>
        </a:prstGeom>
        <a:gradFill rotWithShape="0">
          <a:gsLst>
            <a:gs pos="0">
              <a:schemeClr val="accent1">
                <a:hueOff val="0"/>
                <a:satOff val="0"/>
                <a:lumOff val="0"/>
                <a:alphaOff val="0"/>
                <a:tint val="98000"/>
                <a:shade val="25000"/>
                <a:satMod val="250000"/>
              </a:schemeClr>
            </a:gs>
            <a:gs pos="68000">
              <a:schemeClr val="accent1">
                <a:hueOff val="0"/>
                <a:satOff val="0"/>
                <a:lumOff val="0"/>
                <a:alphaOff val="0"/>
                <a:tint val="86000"/>
                <a:satMod val="115000"/>
              </a:schemeClr>
            </a:gs>
            <a:gs pos="100000">
              <a:schemeClr val="accent1">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72210" tIns="95250" rIns="177800" bIns="95250" numCol="1" spcCol="1270" anchor="ctr" anchorCtr="0">
          <a:noAutofit/>
        </a:bodyPr>
        <a:lstStyle/>
        <a:p>
          <a:pPr lvl="0" algn="ctr" defTabSz="1111250" rtl="0">
            <a:lnSpc>
              <a:spcPct val="90000"/>
            </a:lnSpc>
            <a:spcBef>
              <a:spcPct val="0"/>
            </a:spcBef>
            <a:spcAft>
              <a:spcPct val="35000"/>
            </a:spcAft>
          </a:pPr>
          <a:r>
            <a:rPr lang="en-US" sz="2500" kern="1200" dirty="0" err="1" smtClean="0"/>
            <a:t>Uac</a:t>
          </a:r>
          <a:r>
            <a:rPr lang="en-US" sz="2500" kern="1200" dirty="0" smtClean="0"/>
            <a:t> </a:t>
          </a:r>
          <a:r>
            <a:rPr lang="zh-CN" sz="2500" kern="1200" dirty="0" smtClean="0"/>
            <a:t>实现</a:t>
          </a:r>
          <a:endParaRPr lang="zh-CN" sz="2500" kern="1200" dirty="0"/>
        </a:p>
      </dsp:txBody>
      <dsp:txXfrm rot="10800000">
        <a:off x="1616826" y="1296146"/>
        <a:ext cx="4456117" cy="665326"/>
      </dsp:txXfrm>
    </dsp:sp>
    <dsp:sp modelId="{0EE69441-9531-4A03-B82A-A15886546A16}">
      <dsp:nvSpPr>
        <dsp:cNvPr id="0" name=""/>
        <dsp:cNvSpPr/>
      </dsp:nvSpPr>
      <dsp:spPr>
        <a:xfrm>
          <a:off x="298376" y="1152131"/>
          <a:ext cx="844065" cy="844065"/>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3000" r="-3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5F7865BC-0A81-4669-99C6-5F650AF85D43}">
      <dsp:nvSpPr>
        <dsp:cNvPr id="0" name=""/>
        <dsp:cNvSpPr/>
      </dsp:nvSpPr>
      <dsp:spPr>
        <a:xfrm rot="10800000">
          <a:off x="1450495" y="2376261"/>
          <a:ext cx="4622448" cy="665326"/>
        </a:xfrm>
        <a:prstGeom prst="homePlate">
          <a:avLst/>
        </a:prstGeom>
        <a:gradFill rotWithShape="0">
          <a:gsLst>
            <a:gs pos="0">
              <a:schemeClr val="accent1">
                <a:hueOff val="0"/>
                <a:satOff val="0"/>
                <a:lumOff val="0"/>
                <a:alphaOff val="0"/>
                <a:tint val="98000"/>
                <a:shade val="25000"/>
                <a:satMod val="250000"/>
              </a:schemeClr>
            </a:gs>
            <a:gs pos="68000">
              <a:schemeClr val="accent1">
                <a:hueOff val="0"/>
                <a:satOff val="0"/>
                <a:lumOff val="0"/>
                <a:alphaOff val="0"/>
                <a:tint val="86000"/>
                <a:satMod val="115000"/>
              </a:schemeClr>
            </a:gs>
            <a:gs pos="100000">
              <a:schemeClr val="accent1">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72210" tIns="95250" rIns="177800" bIns="95250" numCol="1" spcCol="1270" anchor="ctr" anchorCtr="0">
          <a:noAutofit/>
        </a:bodyPr>
        <a:lstStyle/>
        <a:p>
          <a:pPr lvl="0" algn="ctr" defTabSz="1111250" rtl="0">
            <a:lnSpc>
              <a:spcPct val="90000"/>
            </a:lnSpc>
            <a:spcBef>
              <a:spcPct val="0"/>
            </a:spcBef>
            <a:spcAft>
              <a:spcPct val="35000"/>
            </a:spcAft>
          </a:pPr>
          <a:r>
            <a:rPr lang="en-US" sz="2500" kern="1200" dirty="0" smtClean="0"/>
            <a:t>Bypass </a:t>
          </a:r>
          <a:r>
            <a:rPr lang="en-US" sz="2500" kern="1200" dirty="0" err="1" smtClean="0"/>
            <a:t>Uac</a:t>
          </a:r>
          <a:endParaRPr lang="zh-CN" sz="2500" kern="1200" dirty="0"/>
        </a:p>
      </dsp:txBody>
      <dsp:txXfrm rot="10800000">
        <a:off x="1616826" y="2376261"/>
        <a:ext cx="4456117" cy="665326"/>
      </dsp:txXfrm>
    </dsp:sp>
    <dsp:sp modelId="{BD398157-3F7A-4A5F-84CF-416F453BEE8A}">
      <dsp:nvSpPr>
        <dsp:cNvPr id="0" name=""/>
        <dsp:cNvSpPr/>
      </dsp:nvSpPr>
      <dsp:spPr>
        <a:xfrm>
          <a:off x="298376" y="2232246"/>
          <a:ext cx="844065" cy="844065"/>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t="-13000" b="-13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610A9275-30CA-4049-AF1C-AD0B981D91DE}">
      <dsp:nvSpPr>
        <dsp:cNvPr id="0" name=""/>
        <dsp:cNvSpPr/>
      </dsp:nvSpPr>
      <dsp:spPr>
        <a:xfrm rot="10800000">
          <a:off x="1450495" y="3456384"/>
          <a:ext cx="4622448" cy="665326"/>
        </a:xfrm>
        <a:prstGeom prst="homePlate">
          <a:avLst/>
        </a:prstGeom>
        <a:gradFill rotWithShape="0">
          <a:gsLst>
            <a:gs pos="0">
              <a:schemeClr val="accent1">
                <a:hueOff val="0"/>
                <a:satOff val="0"/>
                <a:lumOff val="0"/>
                <a:alphaOff val="0"/>
                <a:tint val="98000"/>
                <a:shade val="25000"/>
                <a:satMod val="250000"/>
              </a:schemeClr>
            </a:gs>
            <a:gs pos="68000">
              <a:schemeClr val="accent1">
                <a:hueOff val="0"/>
                <a:satOff val="0"/>
                <a:lumOff val="0"/>
                <a:alphaOff val="0"/>
                <a:tint val="86000"/>
                <a:satMod val="115000"/>
              </a:schemeClr>
            </a:gs>
            <a:gs pos="100000">
              <a:schemeClr val="accent1">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72210" tIns="95250" rIns="177800" bIns="95250" numCol="1" spcCol="1270" anchor="ctr" anchorCtr="0">
          <a:noAutofit/>
        </a:bodyPr>
        <a:lstStyle/>
        <a:p>
          <a:pPr lvl="0" algn="ctr" defTabSz="1111250" rtl="0">
            <a:lnSpc>
              <a:spcPct val="90000"/>
            </a:lnSpc>
            <a:spcBef>
              <a:spcPct val="0"/>
            </a:spcBef>
            <a:spcAft>
              <a:spcPct val="35000"/>
            </a:spcAft>
          </a:pPr>
          <a:r>
            <a:rPr lang="en-US" sz="2500" kern="1200" dirty="0" smtClean="0"/>
            <a:t>UAC </a:t>
          </a:r>
          <a:r>
            <a:rPr lang="zh-CN" sz="2500" kern="1200" dirty="0" smtClean="0"/>
            <a:t>和输入法</a:t>
          </a:r>
          <a:endParaRPr lang="zh-CN" sz="2500" kern="1200" dirty="0"/>
        </a:p>
      </dsp:txBody>
      <dsp:txXfrm rot="10800000">
        <a:off x="1616826" y="3456384"/>
        <a:ext cx="4456117" cy="665326"/>
      </dsp:txXfrm>
    </dsp:sp>
    <dsp:sp modelId="{D8FF39C0-393A-4C12-B2CD-B2112F618699}">
      <dsp:nvSpPr>
        <dsp:cNvPr id="0" name=""/>
        <dsp:cNvSpPr/>
      </dsp:nvSpPr>
      <dsp:spPr>
        <a:xfrm>
          <a:off x="298376" y="3312370"/>
          <a:ext cx="844065" cy="844065"/>
        </a:xfrm>
        <a:prstGeom prst="ellipse">
          <a:avLst/>
        </a:prstGeom>
        <a:blipFill rotWithShape="1">
          <a:blip xmlns:r="http://schemas.openxmlformats.org/officeDocument/2006/relationships" r:embed="rId4"/>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077DDA18-82FD-4C70-8802-D2BDD31BA566}">
      <dsp:nvSpPr>
        <dsp:cNvPr id="0" name=""/>
        <dsp:cNvSpPr/>
      </dsp:nvSpPr>
      <dsp:spPr>
        <a:xfrm rot="10800000">
          <a:off x="1450495" y="4563872"/>
          <a:ext cx="4622448" cy="665326"/>
        </a:xfrm>
        <a:prstGeom prst="homePlate">
          <a:avLst/>
        </a:prstGeom>
        <a:gradFill rotWithShape="0">
          <a:gsLst>
            <a:gs pos="0">
              <a:schemeClr val="accent1">
                <a:hueOff val="0"/>
                <a:satOff val="0"/>
                <a:lumOff val="0"/>
                <a:alphaOff val="0"/>
                <a:tint val="98000"/>
                <a:shade val="25000"/>
                <a:satMod val="250000"/>
              </a:schemeClr>
            </a:gs>
            <a:gs pos="68000">
              <a:schemeClr val="accent1">
                <a:hueOff val="0"/>
                <a:satOff val="0"/>
                <a:lumOff val="0"/>
                <a:alphaOff val="0"/>
                <a:tint val="86000"/>
                <a:satMod val="115000"/>
              </a:schemeClr>
            </a:gs>
            <a:gs pos="100000">
              <a:schemeClr val="accent1">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72210" tIns="95250" rIns="177800" bIns="95250" numCol="1" spcCol="1270" anchor="ctr" anchorCtr="0">
          <a:noAutofit/>
        </a:bodyPr>
        <a:lstStyle/>
        <a:p>
          <a:pPr lvl="0" algn="ctr" defTabSz="1111250" rtl="0">
            <a:lnSpc>
              <a:spcPct val="90000"/>
            </a:lnSpc>
            <a:spcBef>
              <a:spcPct val="0"/>
            </a:spcBef>
            <a:spcAft>
              <a:spcPct val="35000"/>
            </a:spcAft>
          </a:pPr>
          <a:r>
            <a:rPr lang="zh-CN" sz="2500" kern="1200" dirty="0" smtClean="0"/>
            <a:t>谁的责任？</a:t>
          </a:r>
          <a:r>
            <a:rPr lang="en-US" sz="2500" kern="1200" dirty="0" smtClean="0"/>
            <a:t>UAC</a:t>
          </a:r>
          <a:r>
            <a:rPr lang="zh-CN" sz="2500" kern="1200" dirty="0" smtClean="0"/>
            <a:t>是唯一的吗？</a:t>
          </a:r>
          <a:endParaRPr lang="zh-CN" sz="2500" kern="1200" dirty="0"/>
        </a:p>
      </dsp:txBody>
      <dsp:txXfrm rot="10800000">
        <a:off x="1616826" y="4563872"/>
        <a:ext cx="4456117" cy="665326"/>
      </dsp:txXfrm>
    </dsp:sp>
    <dsp:sp modelId="{A0598F11-E3E9-4F37-8F83-3DFEE92DFFFC}">
      <dsp:nvSpPr>
        <dsp:cNvPr id="0" name=""/>
        <dsp:cNvSpPr/>
      </dsp:nvSpPr>
      <dsp:spPr>
        <a:xfrm>
          <a:off x="298376" y="4368167"/>
          <a:ext cx="844065" cy="844065"/>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10000" r="-10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2F53F8-00E7-44B5-8237-F73E8184A318}">
      <dsp:nvSpPr>
        <dsp:cNvPr id="0" name=""/>
        <dsp:cNvSpPr/>
      </dsp:nvSpPr>
      <dsp:spPr>
        <a:xfrm>
          <a:off x="1940664" y="1148"/>
          <a:ext cx="2095334" cy="209533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rtl="0">
            <a:lnSpc>
              <a:spcPct val="90000"/>
            </a:lnSpc>
            <a:spcBef>
              <a:spcPct val="0"/>
            </a:spcBef>
            <a:spcAft>
              <a:spcPct val="35000"/>
            </a:spcAft>
          </a:pPr>
          <a:r>
            <a:rPr lang="zh-CN" sz="2300" b="1" kern="1200" dirty="0" smtClean="0"/>
            <a:t>引入最小权限原则</a:t>
          </a:r>
          <a:endParaRPr lang="zh-CN" sz="2300" b="1" kern="1200" dirty="0"/>
        </a:p>
      </dsp:txBody>
      <dsp:txXfrm>
        <a:off x="2247519" y="308003"/>
        <a:ext cx="1481624" cy="1481624"/>
      </dsp:txXfrm>
    </dsp:sp>
    <dsp:sp modelId="{138EC731-503B-4AFF-B9E4-A7EE8E45A9FF}">
      <dsp:nvSpPr>
        <dsp:cNvPr id="0" name=""/>
        <dsp:cNvSpPr/>
      </dsp:nvSpPr>
      <dsp:spPr>
        <a:xfrm rot="3600000">
          <a:off x="3488463" y="2044995"/>
          <a:ext cx="558315" cy="7071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zh-CN" altLang="en-US" sz="1800" kern="1200"/>
        </a:p>
      </dsp:txBody>
      <dsp:txXfrm>
        <a:off x="3530337" y="2113903"/>
        <a:ext cx="390821" cy="424305"/>
      </dsp:txXfrm>
    </dsp:sp>
    <dsp:sp modelId="{8DAF30F1-68F5-4766-A6F8-196F8D62B5C7}">
      <dsp:nvSpPr>
        <dsp:cNvPr id="0" name=""/>
        <dsp:cNvSpPr/>
      </dsp:nvSpPr>
      <dsp:spPr>
        <a:xfrm>
          <a:off x="3515044" y="2728053"/>
          <a:ext cx="2095334" cy="209533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rtl="0">
            <a:lnSpc>
              <a:spcPct val="90000"/>
            </a:lnSpc>
            <a:spcBef>
              <a:spcPct val="0"/>
            </a:spcBef>
            <a:spcAft>
              <a:spcPct val="35000"/>
            </a:spcAft>
          </a:pPr>
          <a:r>
            <a:rPr lang="zh-CN" sz="2300" b="1" kern="1200" dirty="0" smtClean="0"/>
            <a:t>默认程序启动是没有管理员权限的</a:t>
          </a:r>
          <a:endParaRPr lang="zh-CN" sz="2300" b="1" kern="1200" dirty="0"/>
        </a:p>
      </dsp:txBody>
      <dsp:txXfrm>
        <a:off x="3821899" y="3034908"/>
        <a:ext cx="1481624" cy="1481624"/>
      </dsp:txXfrm>
    </dsp:sp>
    <dsp:sp modelId="{42EE430F-E255-4BC4-9C84-3DBF6690A6F0}">
      <dsp:nvSpPr>
        <dsp:cNvPr id="0" name=""/>
        <dsp:cNvSpPr/>
      </dsp:nvSpPr>
      <dsp:spPr>
        <a:xfrm rot="10800000">
          <a:off x="2724975" y="3422133"/>
          <a:ext cx="558315" cy="7071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zh-CN" altLang="en-US" sz="1800" kern="1200"/>
        </a:p>
      </dsp:txBody>
      <dsp:txXfrm rot="10800000">
        <a:off x="2892469" y="3563568"/>
        <a:ext cx="390821" cy="424305"/>
      </dsp:txXfrm>
    </dsp:sp>
    <dsp:sp modelId="{46B93BF3-C18D-4CE4-89EB-6424AA9FAE62}">
      <dsp:nvSpPr>
        <dsp:cNvPr id="0" name=""/>
        <dsp:cNvSpPr/>
      </dsp:nvSpPr>
      <dsp:spPr>
        <a:xfrm>
          <a:off x="366285" y="2728053"/>
          <a:ext cx="2095334" cy="209533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rtl="0">
            <a:lnSpc>
              <a:spcPct val="90000"/>
            </a:lnSpc>
            <a:spcBef>
              <a:spcPct val="0"/>
            </a:spcBef>
            <a:spcAft>
              <a:spcPct val="35000"/>
            </a:spcAft>
          </a:pPr>
          <a:r>
            <a:rPr lang="zh-CN" sz="2300" b="1" kern="1200" dirty="0" smtClean="0"/>
            <a:t>需要管理员权限会弹出</a:t>
          </a:r>
          <a:r>
            <a:rPr lang="en-US" sz="2300" b="1" kern="1200" dirty="0" smtClean="0"/>
            <a:t>UAC</a:t>
          </a:r>
          <a:r>
            <a:rPr lang="zh-CN" sz="2300" b="1" kern="1200" dirty="0" smtClean="0"/>
            <a:t>框</a:t>
          </a:r>
          <a:endParaRPr lang="zh-CN" sz="2300" b="1" kern="1200" dirty="0"/>
        </a:p>
      </dsp:txBody>
      <dsp:txXfrm>
        <a:off x="673140" y="3034908"/>
        <a:ext cx="1481624" cy="1481624"/>
      </dsp:txXfrm>
    </dsp:sp>
    <dsp:sp modelId="{59AB1004-9E8C-41CE-9049-3ED2F7A7C1D9}">
      <dsp:nvSpPr>
        <dsp:cNvPr id="0" name=""/>
        <dsp:cNvSpPr/>
      </dsp:nvSpPr>
      <dsp:spPr>
        <a:xfrm rot="18000000">
          <a:off x="1914083" y="2072364"/>
          <a:ext cx="558315" cy="7071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zh-CN" altLang="en-US" sz="1800" kern="1200"/>
        </a:p>
      </dsp:txBody>
      <dsp:txXfrm>
        <a:off x="1955957" y="2286326"/>
        <a:ext cx="390821" cy="4243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A45E5E-4624-4E25-89C5-32B6A7953C8E}">
      <dsp:nvSpPr>
        <dsp:cNvPr id="0" name=""/>
        <dsp:cNvSpPr/>
      </dsp:nvSpPr>
      <dsp:spPr>
        <a:xfrm>
          <a:off x="3176" y="1494439"/>
          <a:ext cx="1634975" cy="1547624"/>
        </a:xfrm>
        <a:prstGeom prst="homePlate">
          <a:avLst/>
        </a:prstGeom>
        <a:solidFill>
          <a:schemeClr val="accent1">
            <a:hueOff val="0"/>
            <a:satOff val="0"/>
            <a:lumOff val="0"/>
            <a:alphaOff val="0"/>
          </a:schemeClr>
        </a:soli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6012" tIns="48006" rIns="24003" bIns="48006" numCol="1" spcCol="1270" anchor="ctr" anchorCtr="0">
          <a:noAutofit/>
        </a:bodyPr>
        <a:lstStyle/>
        <a:p>
          <a:pPr lvl="0" algn="ctr" defTabSz="800100" rtl="0">
            <a:lnSpc>
              <a:spcPct val="90000"/>
            </a:lnSpc>
            <a:spcBef>
              <a:spcPct val="0"/>
            </a:spcBef>
            <a:spcAft>
              <a:spcPct val="35000"/>
            </a:spcAft>
          </a:pPr>
          <a:r>
            <a:rPr lang="en-US" sz="1800" b="1" kern="1200" dirty="0" smtClean="0"/>
            <a:t>LOW</a:t>
          </a:r>
          <a:r>
            <a:rPr lang="en-US" sz="1800" kern="1200" dirty="0" smtClean="0"/>
            <a:t> </a:t>
          </a:r>
          <a:r>
            <a:rPr lang="en-US" sz="1800" b="1" kern="1200" dirty="0" smtClean="0"/>
            <a:t>Integrity</a:t>
          </a:r>
          <a:endParaRPr lang="zh-CN" sz="1800" kern="1200" dirty="0"/>
        </a:p>
      </dsp:txBody>
      <dsp:txXfrm>
        <a:off x="3176" y="1494439"/>
        <a:ext cx="1248069" cy="1547624"/>
      </dsp:txXfrm>
    </dsp:sp>
    <dsp:sp modelId="{7A6BA01D-AB3E-4A73-910B-7A72F9F00F06}">
      <dsp:nvSpPr>
        <dsp:cNvPr id="0" name=""/>
        <dsp:cNvSpPr/>
      </dsp:nvSpPr>
      <dsp:spPr>
        <a:xfrm>
          <a:off x="1142997" y="1494439"/>
          <a:ext cx="3230189" cy="1547624"/>
        </a:xfrm>
        <a:prstGeom prst="chevron">
          <a:avLst/>
        </a:prstGeom>
        <a:solidFill>
          <a:schemeClr val="accent1">
            <a:hueOff val="0"/>
            <a:satOff val="0"/>
            <a:lumOff val="0"/>
            <a:alphaOff val="0"/>
          </a:schemeClr>
        </a:soli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rtl="0">
            <a:lnSpc>
              <a:spcPct val="90000"/>
            </a:lnSpc>
            <a:spcBef>
              <a:spcPct val="0"/>
            </a:spcBef>
            <a:spcAft>
              <a:spcPct val="35000"/>
            </a:spcAft>
          </a:pPr>
          <a:r>
            <a:rPr lang="en-US" sz="1800" b="1" kern="1200" dirty="0" err="1" smtClean="0"/>
            <a:t>SendMessage</a:t>
          </a:r>
          <a:r>
            <a:rPr lang="en-US" sz="1800" b="1" kern="1200" dirty="0" smtClean="0"/>
            <a:t> </a:t>
          </a:r>
          <a:r>
            <a:rPr lang="en-US" sz="1800" b="1" kern="1200" dirty="0" err="1" smtClean="0"/>
            <a:t>PostMessage</a:t>
          </a:r>
          <a:endParaRPr lang="zh-CN" sz="1800" kern="1200" dirty="0"/>
        </a:p>
      </dsp:txBody>
      <dsp:txXfrm>
        <a:off x="1916809" y="1494439"/>
        <a:ext cx="1682565" cy="1547624"/>
      </dsp:txXfrm>
    </dsp:sp>
    <dsp:sp modelId="{C5129CC1-CB66-41CD-BC64-152A4A27EC79}">
      <dsp:nvSpPr>
        <dsp:cNvPr id="0" name=""/>
        <dsp:cNvSpPr/>
      </dsp:nvSpPr>
      <dsp:spPr>
        <a:xfrm>
          <a:off x="3878032" y="1494439"/>
          <a:ext cx="3211200" cy="1547624"/>
        </a:xfrm>
        <a:prstGeom prst="chevron">
          <a:avLst/>
        </a:prstGeom>
        <a:solidFill>
          <a:schemeClr val="accent1">
            <a:hueOff val="0"/>
            <a:satOff val="0"/>
            <a:lumOff val="0"/>
            <a:alphaOff val="0"/>
          </a:schemeClr>
        </a:soli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rtl="0">
            <a:lnSpc>
              <a:spcPct val="90000"/>
            </a:lnSpc>
            <a:spcBef>
              <a:spcPct val="0"/>
            </a:spcBef>
            <a:spcAft>
              <a:spcPct val="35000"/>
            </a:spcAft>
          </a:pPr>
          <a:r>
            <a:rPr lang="en-US" sz="1800" b="1" kern="1200" dirty="0" err="1" smtClean="0"/>
            <a:t>SetWindowsHookEx</a:t>
          </a:r>
          <a:r>
            <a:rPr lang="en-US" sz="1800" b="1" kern="1200" dirty="0" smtClean="0"/>
            <a:t> </a:t>
          </a:r>
          <a:r>
            <a:rPr lang="en-US" sz="1800" b="1" kern="1200" dirty="0" err="1" smtClean="0"/>
            <a:t>SetWinEventHook</a:t>
          </a:r>
          <a:r>
            <a:rPr lang="en-US" sz="1800" b="1" kern="1200" dirty="0" smtClean="0"/>
            <a:t> </a:t>
          </a:r>
          <a:endParaRPr lang="zh-CN" sz="1800" b="1" kern="1200" dirty="0"/>
        </a:p>
      </dsp:txBody>
      <dsp:txXfrm>
        <a:off x="4651844" y="1494439"/>
        <a:ext cx="1663576" cy="1547624"/>
      </dsp:txXfrm>
    </dsp:sp>
    <dsp:sp modelId="{45BC203B-DD59-463D-8831-92C904BB4DDA}">
      <dsp:nvSpPr>
        <dsp:cNvPr id="0" name=""/>
        <dsp:cNvSpPr/>
      </dsp:nvSpPr>
      <dsp:spPr>
        <a:xfrm>
          <a:off x="6594077" y="1494439"/>
          <a:ext cx="2655265" cy="1547624"/>
        </a:xfrm>
        <a:prstGeom prst="chevron">
          <a:avLst/>
        </a:prstGeom>
        <a:solidFill>
          <a:schemeClr val="accent1">
            <a:hueOff val="0"/>
            <a:satOff val="0"/>
            <a:lumOff val="0"/>
            <a:alphaOff val="0"/>
          </a:schemeClr>
        </a:soli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rtl="0">
            <a:lnSpc>
              <a:spcPct val="90000"/>
            </a:lnSpc>
            <a:spcBef>
              <a:spcPct val="0"/>
            </a:spcBef>
            <a:spcAft>
              <a:spcPct val="35000"/>
            </a:spcAft>
          </a:pPr>
          <a:r>
            <a:rPr lang="en-US" sz="1800" b="1" kern="1200" dirty="0" smtClean="0"/>
            <a:t>HIGH Integrity</a:t>
          </a:r>
          <a:endParaRPr lang="zh-CN" sz="1800" b="1" kern="1200" dirty="0"/>
        </a:p>
      </dsp:txBody>
      <dsp:txXfrm>
        <a:off x="7367889" y="1494439"/>
        <a:ext cx="1107641" cy="15476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1E7B4B-0CBA-4923-9313-0BF8C762DBF1}">
      <dsp:nvSpPr>
        <dsp:cNvPr id="0" name=""/>
        <dsp:cNvSpPr/>
      </dsp:nvSpPr>
      <dsp:spPr>
        <a:xfrm rot="10800000">
          <a:off x="1378469" y="216022"/>
          <a:ext cx="4622448" cy="665326"/>
        </a:xfrm>
        <a:prstGeom prst="homePlate">
          <a:avLst/>
        </a:prstGeom>
        <a:gradFill rotWithShape="0">
          <a:gsLst>
            <a:gs pos="0">
              <a:schemeClr val="accent1">
                <a:hueOff val="0"/>
                <a:satOff val="0"/>
                <a:lumOff val="0"/>
                <a:alphaOff val="0"/>
                <a:tint val="98000"/>
                <a:shade val="25000"/>
                <a:satMod val="250000"/>
              </a:schemeClr>
            </a:gs>
            <a:gs pos="68000">
              <a:schemeClr val="accent1">
                <a:hueOff val="0"/>
                <a:satOff val="0"/>
                <a:lumOff val="0"/>
                <a:alphaOff val="0"/>
                <a:tint val="86000"/>
                <a:satMod val="115000"/>
              </a:schemeClr>
            </a:gs>
            <a:gs pos="100000">
              <a:schemeClr val="accent1">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72210" tIns="91440" rIns="170688" bIns="91440" numCol="1" spcCol="1270" anchor="ctr" anchorCtr="0">
          <a:noAutofit/>
        </a:bodyPr>
        <a:lstStyle/>
        <a:p>
          <a:pPr lvl="0" algn="ctr" defTabSz="1066800" rtl="0">
            <a:lnSpc>
              <a:spcPct val="90000"/>
            </a:lnSpc>
            <a:spcBef>
              <a:spcPct val="0"/>
            </a:spcBef>
            <a:spcAft>
              <a:spcPct val="35000"/>
            </a:spcAft>
          </a:pPr>
          <a:r>
            <a:rPr lang="en-US" sz="2400" kern="1200" dirty="0" smtClean="0"/>
            <a:t>Win7 </a:t>
          </a:r>
          <a:r>
            <a:rPr lang="zh-CN" sz="2400" kern="1200" dirty="0" smtClean="0"/>
            <a:t>安全模型</a:t>
          </a:r>
          <a:endParaRPr lang="zh-CN" sz="2400" kern="1200" dirty="0"/>
        </a:p>
      </dsp:txBody>
      <dsp:txXfrm rot="10800000">
        <a:off x="1544800" y="216022"/>
        <a:ext cx="4456117" cy="665326"/>
      </dsp:txXfrm>
    </dsp:sp>
    <dsp:sp modelId="{84849258-6184-4E19-9395-F4A5A729EDDE}">
      <dsp:nvSpPr>
        <dsp:cNvPr id="0" name=""/>
        <dsp:cNvSpPr/>
      </dsp:nvSpPr>
      <dsp:spPr>
        <a:xfrm>
          <a:off x="226365" y="72008"/>
          <a:ext cx="898778" cy="84406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3000" r="-23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71D66746-9A90-4423-BBC5-47293EC80481}">
      <dsp:nvSpPr>
        <dsp:cNvPr id="0" name=""/>
        <dsp:cNvSpPr/>
      </dsp:nvSpPr>
      <dsp:spPr>
        <a:xfrm rot="10800000">
          <a:off x="1450495" y="1296146"/>
          <a:ext cx="4622448" cy="665326"/>
        </a:xfrm>
        <a:prstGeom prst="homePlate">
          <a:avLst/>
        </a:prstGeom>
        <a:solidFill>
          <a:srgbClr val="FF0000"/>
        </a:soli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72210" tIns="95250" rIns="177800" bIns="95250" numCol="1" spcCol="1270" anchor="ctr" anchorCtr="0">
          <a:noAutofit/>
        </a:bodyPr>
        <a:lstStyle/>
        <a:p>
          <a:pPr lvl="0" algn="ctr" defTabSz="1111250" rtl="0">
            <a:lnSpc>
              <a:spcPct val="90000"/>
            </a:lnSpc>
            <a:spcBef>
              <a:spcPct val="0"/>
            </a:spcBef>
            <a:spcAft>
              <a:spcPct val="35000"/>
            </a:spcAft>
          </a:pPr>
          <a:r>
            <a:rPr lang="en-US" sz="2500" kern="1200" dirty="0" err="1" smtClean="0"/>
            <a:t>Uac</a:t>
          </a:r>
          <a:r>
            <a:rPr lang="en-US" sz="2500" kern="1200" dirty="0" smtClean="0"/>
            <a:t> </a:t>
          </a:r>
          <a:r>
            <a:rPr lang="zh-CN" sz="2500" kern="1200" dirty="0" smtClean="0"/>
            <a:t>实现</a:t>
          </a:r>
          <a:endParaRPr lang="zh-CN" sz="2500" kern="1200" dirty="0"/>
        </a:p>
      </dsp:txBody>
      <dsp:txXfrm rot="10800000">
        <a:off x="1616826" y="1296146"/>
        <a:ext cx="4456117" cy="665326"/>
      </dsp:txXfrm>
    </dsp:sp>
    <dsp:sp modelId="{0EE69441-9531-4A03-B82A-A15886546A16}">
      <dsp:nvSpPr>
        <dsp:cNvPr id="0" name=""/>
        <dsp:cNvSpPr/>
      </dsp:nvSpPr>
      <dsp:spPr>
        <a:xfrm>
          <a:off x="298376" y="1152131"/>
          <a:ext cx="844065" cy="844065"/>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3000" r="-3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5F7865BC-0A81-4669-99C6-5F650AF85D43}">
      <dsp:nvSpPr>
        <dsp:cNvPr id="0" name=""/>
        <dsp:cNvSpPr/>
      </dsp:nvSpPr>
      <dsp:spPr>
        <a:xfrm rot="10800000">
          <a:off x="1450495" y="2376261"/>
          <a:ext cx="4622448" cy="665326"/>
        </a:xfrm>
        <a:prstGeom prst="homePlate">
          <a:avLst/>
        </a:prstGeom>
        <a:gradFill rotWithShape="0">
          <a:gsLst>
            <a:gs pos="0">
              <a:schemeClr val="accent1">
                <a:hueOff val="0"/>
                <a:satOff val="0"/>
                <a:lumOff val="0"/>
                <a:alphaOff val="0"/>
                <a:tint val="98000"/>
                <a:shade val="25000"/>
                <a:satMod val="250000"/>
              </a:schemeClr>
            </a:gs>
            <a:gs pos="68000">
              <a:schemeClr val="accent1">
                <a:hueOff val="0"/>
                <a:satOff val="0"/>
                <a:lumOff val="0"/>
                <a:alphaOff val="0"/>
                <a:tint val="86000"/>
                <a:satMod val="115000"/>
              </a:schemeClr>
            </a:gs>
            <a:gs pos="100000">
              <a:schemeClr val="accent1">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72210" tIns="95250" rIns="177800" bIns="95250" numCol="1" spcCol="1270" anchor="ctr" anchorCtr="0">
          <a:noAutofit/>
        </a:bodyPr>
        <a:lstStyle/>
        <a:p>
          <a:pPr lvl="0" algn="ctr" defTabSz="1111250" rtl="0">
            <a:lnSpc>
              <a:spcPct val="90000"/>
            </a:lnSpc>
            <a:spcBef>
              <a:spcPct val="0"/>
            </a:spcBef>
            <a:spcAft>
              <a:spcPct val="35000"/>
            </a:spcAft>
          </a:pPr>
          <a:r>
            <a:rPr lang="en-US" sz="2500" kern="1200" dirty="0" smtClean="0"/>
            <a:t>Bypass </a:t>
          </a:r>
          <a:r>
            <a:rPr lang="en-US" sz="2500" kern="1200" dirty="0" err="1" smtClean="0"/>
            <a:t>Uac</a:t>
          </a:r>
          <a:endParaRPr lang="zh-CN" sz="2500" kern="1200" dirty="0"/>
        </a:p>
      </dsp:txBody>
      <dsp:txXfrm rot="10800000">
        <a:off x="1616826" y="2376261"/>
        <a:ext cx="4456117" cy="665326"/>
      </dsp:txXfrm>
    </dsp:sp>
    <dsp:sp modelId="{BD398157-3F7A-4A5F-84CF-416F453BEE8A}">
      <dsp:nvSpPr>
        <dsp:cNvPr id="0" name=""/>
        <dsp:cNvSpPr/>
      </dsp:nvSpPr>
      <dsp:spPr>
        <a:xfrm>
          <a:off x="298376" y="2232246"/>
          <a:ext cx="844065" cy="844065"/>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t="-13000" b="-13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610A9275-30CA-4049-AF1C-AD0B981D91DE}">
      <dsp:nvSpPr>
        <dsp:cNvPr id="0" name=""/>
        <dsp:cNvSpPr/>
      </dsp:nvSpPr>
      <dsp:spPr>
        <a:xfrm rot="10800000">
          <a:off x="1450495" y="3456384"/>
          <a:ext cx="4622448" cy="665326"/>
        </a:xfrm>
        <a:prstGeom prst="homePlate">
          <a:avLst/>
        </a:prstGeom>
        <a:gradFill rotWithShape="0">
          <a:gsLst>
            <a:gs pos="0">
              <a:schemeClr val="accent1">
                <a:hueOff val="0"/>
                <a:satOff val="0"/>
                <a:lumOff val="0"/>
                <a:alphaOff val="0"/>
                <a:tint val="98000"/>
                <a:shade val="25000"/>
                <a:satMod val="250000"/>
              </a:schemeClr>
            </a:gs>
            <a:gs pos="68000">
              <a:schemeClr val="accent1">
                <a:hueOff val="0"/>
                <a:satOff val="0"/>
                <a:lumOff val="0"/>
                <a:alphaOff val="0"/>
                <a:tint val="86000"/>
                <a:satMod val="115000"/>
              </a:schemeClr>
            </a:gs>
            <a:gs pos="100000">
              <a:schemeClr val="accent1">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72210" tIns="95250" rIns="177800" bIns="95250" numCol="1" spcCol="1270" anchor="ctr" anchorCtr="0">
          <a:noAutofit/>
        </a:bodyPr>
        <a:lstStyle/>
        <a:p>
          <a:pPr lvl="0" algn="ctr" defTabSz="1111250" rtl="0">
            <a:lnSpc>
              <a:spcPct val="90000"/>
            </a:lnSpc>
            <a:spcBef>
              <a:spcPct val="0"/>
            </a:spcBef>
            <a:spcAft>
              <a:spcPct val="35000"/>
            </a:spcAft>
          </a:pPr>
          <a:r>
            <a:rPr lang="en-US" sz="2500" kern="1200" dirty="0" smtClean="0"/>
            <a:t>UAC </a:t>
          </a:r>
          <a:r>
            <a:rPr lang="zh-CN" sz="2500" kern="1200" dirty="0" smtClean="0"/>
            <a:t>和输入法</a:t>
          </a:r>
          <a:endParaRPr lang="zh-CN" sz="2500" kern="1200" dirty="0"/>
        </a:p>
      </dsp:txBody>
      <dsp:txXfrm rot="10800000">
        <a:off x="1616826" y="3456384"/>
        <a:ext cx="4456117" cy="665326"/>
      </dsp:txXfrm>
    </dsp:sp>
    <dsp:sp modelId="{D8FF39C0-393A-4C12-B2CD-B2112F618699}">
      <dsp:nvSpPr>
        <dsp:cNvPr id="0" name=""/>
        <dsp:cNvSpPr/>
      </dsp:nvSpPr>
      <dsp:spPr>
        <a:xfrm>
          <a:off x="298376" y="3312370"/>
          <a:ext cx="844065" cy="844065"/>
        </a:xfrm>
        <a:prstGeom prst="ellipse">
          <a:avLst/>
        </a:prstGeom>
        <a:blipFill rotWithShape="1">
          <a:blip xmlns:r="http://schemas.openxmlformats.org/officeDocument/2006/relationships" r:embed="rId4"/>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077DDA18-82FD-4C70-8802-D2BDD31BA566}">
      <dsp:nvSpPr>
        <dsp:cNvPr id="0" name=""/>
        <dsp:cNvSpPr/>
      </dsp:nvSpPr>
      <dsp:spPr>
        <a:xfrm rot="10800000">
          <a:off x="1450495" y="4563872"/>
          <a:ext cx="4622448" cy="665326"/>
        </a:xfrm>
        <a:prstGeom prst="homePlate">
          <a:avLst/>
        </a:prstGeom>
        <a:gradFill rotWithShape="0">
          <a:gsLst>
            <a:gs pos="0">
              <a:schemeClr val="accent1">
                <a:hueOff val="0"/>
                <a:satOff val="0"/>
                <a:lumOff val="0"/>
                <a:alphaOff val="0"/>
                <a:tint val="98000"/>
                <a:shade val="25000"/>
                <a:satMod val="250000"/>
              </a:schemeClr>
            </a:gs>
            <a:gs pos="68000">
              <a:schemeClr val="accent1">
                <a:hueOff val="0"/>
                <a:satOff val="0"/>
                <a:lumOff val="0"/>
                <a:alphaOff val="0"/>
                <a:tint val="86000"/>
                <a:satMod val="115000"/>
              </a:schemeClr>
            </a:gs>
            <a:gs pos="100000">
              <a:schemeClr val="accent1">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72210" tIns="95250" rIns="177800" bIns="95250" numCol="1" spcCol="1270" anchor="ctr" anchorCtr="0">
          <a:noAutofit/>
        </a:bodyPr>
        <a:lstStyle/>
        <a:p>
          <a:pPr lvl="0" algn="ctr" defTabSz="1111250" rtl="0">
            <a:lnSpc>
              <a:spcPct val="90000"/>
            </a:lnSpc>
            <a:spcBef>
              <a:spcPct val="0"/>
            </a:spcBef>
            <a:spcAft>
              <a:spcPct val="35000"/>
            </a:spcAft>
          </a:pPr>
          <a:r>
            <a:rPr lang="zh-CN" sz="2500" kern="1200" dirty="0" smtClean="0"/>
            <a:t>谁的责任？</a:t>
          </a:r>
          <a:r>
            <a:rPr lang="en-US" sz="2500" kern="1200" dirty="0" smtClean="0"/>
            <a:t>UAC</a:t>
          </a:r>
          <a:r>
            <a:rPr lang="zh-CN" sz="2500" kern="1200" dirty="0" smtClean="0"/>
            <a:t>是唯一的吗？</a:t>
          </a:r>
          <a:endParaRPr lang="zh-CN" sz="2500" kern="1200" dirty="0"/>
        </a:p>
      </dsp:txBody>
      <dsp:txXfrm rot="10800000">
        <a:off x="1616826" y="4563872"/>
        <a:ext cx="4456117" cy="665326"/>
      </dsp:txXfrm>
    </dsp:sp>
    <dsp:sp modelId="{A0598F11-E3E9-4F37-8F83-3DFEE92DFFFC}">
      <dsp:nvSpPr>
        <dsp:cNvPr id="0" name=""/>
        <dsp:cNvSpPr/>
      </dsp:nvSpPr>
      <dsp:spPr>
        <a:xfrm>
          <a:off x="298376" y="4368167"/>
          <a:ext cx="844065" cy="844065"/>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10000" r="-10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1E7B4B-0CBA-4923-9313-0BF8C762DBF1}">
      <dsp:nvSpPr>
        <dsp:cNvPr id="0" name=""/>
        <dsp:cNvSpPr/>
      </dsp:nvSpPr>
      <dsp:spPr>
        <a:xfrm rot="10800000">
          <a:off x="1378469" y="216022"/>
          <a:ext cx="4622448" cy="665326"/>
        </a:xfrm>
        <a:prstGeom prst="homePlate">
          <a:avLst/>
        </a:prstGeom>
        <a:gradFill rotWithShape="0">
          <a:gsLst>
            <a:gs pos="0">
              <a:schemeClr val="accent1">
                <a:hueOff val="0"/>
                <a:satOff val="0"/>
                <a:lumOff val="0"/>
                <a:alphaOff val="0"/>
                <a:tint val="98000"/>
                <a:shade val="25000"/>
                <a:satMod val="250000"/>
              </a:schemeClr>
            </a:gs>
            <a:gs pos="68000">
              <a:schemeClr val="accent1">
                <a:hueOff val="0"/>
                <a:satOff val="0"/>
                <a:lumOff val="0"/>
                <a:alphaOff val="0"/>
                <a:tint val="86000"/>
                <a:satMod val="115000"/>
              </a:schemeClr>
            </a:gs>
            <a:gs pos="100000">
              <a:schemeClr val="accent1">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72210" tIns="91440" rIns="170688" bIns="91440" numCol="1" spcCol="1270" anchor="ctr" anchorCtr="0">
          <a:noAutofit/>
        </a:bodyPr>
        <a:lstStyle/>
        <a:p>
          <a:pPr lvl="0" algn="ctr" defTabSz="1066800" rtl="0">
            <a:lnSpc>
              <a:spcPct val="90000"/>
            </a:lnSpc>
            <a:spcBef>
              <a:spcPct val="0"/>
            </a:spcBef>
            <a:spcAft>
              <a:spcPct val="35000"/>
            </a:spcAft>
          </a:pPr>
          <a:r>
            <a:rPr lang="en-US" sz="2400" kern="1200" dirty="0" smtClean="0"/>
            <a:t>Win7 </a:t>
          </a:r>
          <a:r>
            <a:rPr lang="zh-CN" sz="2400" kern="1200" dirty="0" smtClean="0"/>
            <a:t>安全模型</a:t>
          </a:r>
          <a:endParaRPr lang="zh-CN" sz="2400" kern="1200" dirty="0"/>
        </a:p>
      </dsp:txBody>
      <dsp:txXfrm rot="10800000">
        <a:off x="1544800" y="216022"/>
        <a:ext cx="4456117" cy="665326"/>
      </dsp:txXfrm>
    </dsp:sp>
    <dsp:sp modelId="{84849258-6184-4E19-9395-F4A5A729EDDE}">
      <dsp:nvSpPr>
        <dsp:cNvPr id="0" name=""/>
        <dsp:cNvSpPr/>
      </dsp:nvSpPr>
      <dsp:spPr>
        <a:xfrm>
          <a:off x="226365" y="72008"/>
          <a:ext cx="898778" cy="84406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3000" r="-23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71D66746-9A90-4423-BBC5-47293EC80481}">
      <dsp:nvSpPr>
        <dsp:cNvPr id="0" name=""/>
        <dsp:cNvSpPr/>
      </dsp:nvSpPr>
      <dsp:spPr>
        <a:xfrm rot="10800000">
          <a:off x="1450495" y="1296146"/>
          <a:ext cx="4622448" cy="665326"/>
        </a:xfrm>
        <a:prstGeom prst="homePlate">
          <a:avLst/>
        </a:prstGeom>
        <a:gradFill rotWithShape="0">
          <a:gsLst>
            <a:gs pos="0">
              <a:schemeClr val="accent1">
                <a:hueOff val="0"/>
                <a:satOff val="0"/>
                <a:lumOff val="0"/>
                <a:alphaOff val="0"/>
                <a:tint val="98000"/>
                <a:shade val="25000"/>
                <a:satMod val="250000"/>
              </a:schemeClr>
            </a:gs>
            <a:gs pos="68000">
              <a:schemeClr val="accent1">
                <a:hueOff val="0"/>
                <a:satOff val="0"/>
                <a:lumOff val="0"/>
                <a:alphaOff val="0"/>
                <a:tint val="86000"/>
                <a:satMod val="115000"/>
              </a:schemeClr>
            </a:gs>
            <a:gs pos="100000">
              <a:schemeClr val="accent1">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72210" tIns="95250" rIns="177800" bIns="95250" numCol="1" spcCol="1270" anchor="ctr" anchorCtr="0">
          <a:noAutofit/>
        </a:bodyPr>
        <a:lstStyle/>
        <a:p>
          <a:pPr lvl="0" algn="ctr" defTabSz="1111250" rtl="0">
            <a:lnSpc>
              <a:spcPct val="90000"/>
            </a:lnSpc>
            <a:spcBef>
              <a:spcPct val="0"/>
            </a:spcBef>
            <a:spcAft>
              <a:spcPct val="35000"/>
            </a:spcAft>
          </a:pPr>
          <a:r>
            <a:rPr lang="en-US" sz="2500" kern="1200" dirty="0" err="1" smtClean="0"/>
            <a:t>Uac</a:t>
          </a:r>
          <a:r>
            <a:rPr lang="en-US" sz="2500" kern="1200" dirty="0" smtClean="0"/>
            <a:t> </a:t>
          </a:r>
          <a:r>
            <a:rPr lang="zh-CN" sz="2500" kern="1200" dirty="0" smtClean="0"/>
            <a:t>实现</a:t>
          </a:r>
          <a:endParaRPr lang="zh-CN" sz="2500" kern="1200" dirty="0"/>
        </a:p>
      </dsp:txBody>
      <dsp:txXfrm rot="10800000">
        <a:off x="1616826" y="1296146"/>
        <a:ext cx="4456117" cy="665326"/>
      </dsp:txXfrm>
    </dsp:sp>
    <dsp:sp modelId="{0EE69441-9531-4A03-B82A-A15886546A16}">
      <dsp:nvSpPr>
        <dsp:cNvPr id="0" name=""/>
        <dsp:cNvSpPr/>
      </dsp:nvSpPr>
      <dsp:spPr>
        <a:xfrm>
          <a:off x="298376" y="1152131"/>
          <a:ext cx="844065" cy="844065"/>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3000" r="-3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5F7865BC-0A81-4669-99C6-5F650AF85D43}">
      <dsp:nvSpPr>
        <dsp:cNvPr id="0" name=""/>
        <dsp:cNvSpPr/>
      </dsp:nvSpPr>
      <dsp:spPr>
        <a:xfrm rot="10800000">
          <a:off x="1450495" y="2376261"/>
          <a:ext cx="4622448" cy="665326"/>
        </a:xfrm>
        <a:prstGeom prst="homePlate">
          <a:avLst/>
        </a:prstGeom>
        <a:solidFill>
          <a:srgbClr val="FF0000"/>
        </a:soli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72210" tIns="95250" rIns="177800" bIns="95250" numCol="1" spcCol="1270" anchor="ctr" anchorCtr="0">
          <a:noAutofit/>
        </a:bodyPr>
        <a:lstStyle/>
        <a:p>
          <a:pPr lvl="0" algn="ctr" defTabSz="1111250" rtl="0">
            <a:lnSpc>
              <a:spcPct val="90000"/>
            </a:lnSpc>
            <a:spcBef>
              <a:spcPct val="0"/>
            </a:spcBef>
            <a:spcAft>
              <a:spcPct val="35000"/>
            </a:spcAft>
          </a:pPr>
          <a:r>
            <a:rPr lang="en-US" sz="2500" kern="1200" dirty="0" smtClean="0"/>
            <a:t>Bypass </a:t>
          </a:r>
          <a:r>
            <a:rPr lang="en-US" sz="2500" kern="1200" dirty="0" err="1" smtClean="0"/>
            <a:t>Uac</a:t>
          </a:r>
          <a:endParaRPr lang="zh-CN" sz="2500" kern="1200" dirty="0"/>
        </a:p>
      </dsp:txBody>
      <dsp:txXfrm rot="10800000">
        <a:off x="1616826" y="2376261"/>
        <a:ext cx="4456117" cy="665326"/>
      </dsp:txXfrm>
    </dsp:sp>
    <dsp:sp modelId="{BD398157-3F7A-4A5F-84CF-416F453BEE8A}">
      <dsp:nvSpPr>
        <dsp:cNvPr id="0" name=""/>
        <dsp:cNvSpPr/>
      </dsp:nvSpPr>
      <dsp:spPr>
        <a:xfrm>
          <a:off x="298376" y="2232246"/>
          <a:ext cx="844065" cy="844065"/>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t="-13000" b="-13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610A9275-30CA-4049-AF1C-AD0B981D91DE}">
      <dsp:nvSpPr>
        <dsp:cNvPr id="0" name=""/>
        <dsp:cNvSpPr/>
      </dsp:nvSpPr>
      <dsp:spPr>
        <a:xfrm rot="10800000">
          <a:off x="1450495" y="3456384"/>
          <a:ext cx="4622448" cy="665326"/>
        </a:xfrm>
        <a:prstGeom prst="homePlate">
          <a:avLst/>
        </a:prstGeom>
        <a:gradFill rotWithShape="0">
          <a:gsLst>
            <a:gs pos="0">
              <a:schemeClr val="accent1">
                <a:hueOff val="0"/>
                <a:satOff val="0"/>
                <a:lumOff val="0"/>
                <a:alphaOff val="0"/>
                <a:tint val="98000"/>
                <a:shade val="25000"/>
                <a:satMod val="250000"/>
              </a:schemeClr>
            </a:gs>
            <a:gs pos="68000">
              <a:schemeClr val="accent1">
                <a:hueOff val="0"/>
                <a:satOff val="0"/>
                <a:lumOff val="0"/>
                <a:alphaOff val="0"/>
                <a:tint val="86000"/>
                <a:satMod val="115000"/>
              </a:schemeClr>
            </a:gs>
            <a:gs pos="100000">
              <a:schemeClr val="accent1">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72210" tIns="95250" rIns="177800" bIns="95250" numCol="1" spcCol="1270" anchor="ctr" anchorCtr="0">
          <a:noAutofit/>
        </a:bodyPr>
        <a:lstStyle/>
        <a:p>
          <a:pPr lvl="0" algn="ctr" defTabSz="1111250" rtl="0">
            <a:lnSpc>
              <a:spcPct val="90000"/>
            </a:lnSpc>
            <a:spcBef>
              <a:spcPct val="0"/>
            </a:spcBef>
            <a:spcAft>
              <a:spcPct val="35000"/>
            </a:spcAft>
          </a:pPr>
          <a:r>
            <a:rPr lang="en-US" sz="2500" kern="1200" dirty="0" smtClean="0"/>
            <a:t>UAC </a:t>
          </a:r>
          <a:r>
            <a:rPr lang="zh-CN" sz="2500" kern="1200" dirty="0" smtClean="0"/>
            <a:t>和输入法</a:t>
          </a:r>
          <a:endParaRPr lang="zh-CN" sz="2500" kern="1200" dirty="0"/>
        </a:p>
      </dsp:txBody>
      <dsp:txXfrm rot="10800000">
        <a:off x="1616826" y="3456384"/>
        <a:ext cx="4456117" cy="665326"/>
      </dsp:txXfrm>
    </dsp:sp>
    <dsp:sp modelId="{D8FF39C0-393A-4C12-B2CD-B2112F618699}">
      <dsp:nvSpPr>
        <dsp:cNvPr id="0" name=""/>
        <dsp:cNvSpPr/>
      </dsp:nvSpPr>
      <dsp:spPr>
        <a:xfrm>
          <a:off x="298376" y="3312370"/>
          <a:ext cx="844065" cy="844065"/>
        </a:xfrm>
        <a:prstGeom prst="ellipse">
          <a:avLst/>
        </a:prstGeom>
        <a:blipFill rotWithShape="1">
          <a:blip xmlns:r="http://schemas.openxmlformats.org/officeDocument/2006/relationships" r:embed="rId4"/>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077DDA18-82FD-4C70-8802-D2BDD31BA566}">
      <dsp:nvSpPr>
        <dsp:cNvPr id="0" name=""/>
        <dsp:cNvSpPr/>
      </dsp:nvSpPr>
      <dsp:spPr>
        <a:xfrm rot="10800000">
          <a:off x="1450495" y="4563872"/>
          <a:ext cx="4622448" cy="665326"/>
        </a:xfrm>
        <a:prstGeom prst="homePlate">
          <a:avLst/>
        </a:prstGeom>
        <a:gradFill rotWithShape="0">
          <a:gsLst>
            <a:gs pos="0">
              <a:schemeClr val="accent1">
                <a:hueOff val="0"/>
                <a:satOff val="0"/>
                <a:lumOff val="0"/>
                <a:alphaOff val="0"/>
                <a:tint val="98000"/>
                <a:shade val="25000"/>
                <a:satMod val="250000"/>
              </a:schemeClr>
            </a:gs>
            <a:gs pos="68000">
              <a:schemeClr val="accent1">
                <a:hueOff val="0"/>
                <a:satOff val="0"/>
                <a:lumOff val="0"/>
                <a:alphaOff val="0"/>
                <a:tint val="86000"/>
                <a:satMod val="115000"/>
              </a:schemeClr>
            </a:gs>
            <a:gs pos="100000">
              <a:schemeClr val="accent1">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72210" tIns="95250" rIns="177800" bIns="95250" numCol="1" spcCol="1270" anchor="ctr" anchorCtr="0">
          <a:noAutofit/>
        </a:bodyPr>
        <a:lstStyle/>
        <a:p>
          <a:pPr lvl="0" algn="ctr" defTabSz="1111250" rtl="0">
            <a:lnSpc>
              <a:spcPct val="90000"/>
            </a:lnSpc>
            <a:spcBef>
              <a:spcPct val="0"/>
            </a:spcBef>
            <a:spcAft>
              <a:spcPct val="35000"/>
            </a:spcAft>
          </a:pPr>
          <a:r>
            <a:rPr lang="zh-CN" sz="2500" kern="1200" dirty="0" smtClean="0"/>
            <a:t>谁的责任？</a:t>
          </a:r>
          <a:r>
            <a:rPr lang="en-US" sz="2500" kern="1200" dirty="0" smtClean="0"/>
            <a:t>UAC</a:t>
          </a:r>
          <a:r>
            <a:rPr lang="zh-CN" sz="2500" kern="1200" dirty="0" smtClean="0"/>
            <a:t>是唯一的吗？</a:t>
          </a:r>
          <a:endParaRPr lang="zh-CN" sz="2500" kern="1200" dirty="0"/>
        </a:p>
      </dsp:txBody>
      <dsp:txXfrm rot="10800000">
        <a:off x="1616826" y="4563872"/>
        <a:ext cx="4456117" cy="665326"/>
      </dsp:txXfrm>
    </dsp:sp>
    <dsp:sp modelId="{A0598F11-E3E9-4F37-8F83-3DFEE92DFFFC}">
      <dsp:nvSpPr>
        <dsp:cNvPr id="0" name=""/>
        <dsp:cNvSpPr/>
      </dsp:nvSpPr>
      <dsp:spPr>
        <a:xfrm>
          <a:off x="298376" y="4368167"/>
          <a:ext cx="844065" cy="844065"/>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10000" r="-10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E6749E-6E95-425B-B25C-5F4006CC6F3B}">
      <dsp:nvSpPr>
        <dsp:cNvPr id="0" name=""/>
        <dsp:cNvSpPr/>
      </dsp:nvSpPr>
      <dsp:spPr>
        <a:xfrm rot="10800000">
          <a:off x="1693457" y="2138"/>
          <a:ext cx="5472684" cy="1259996"/>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5624" tIns="125730" rIns="234696" bIns="125730" numCol="1" spcCol="1270" anchor="ctr" anchorCtr="0">
          <a:noAutofit/>
        </a:bodyPr>
        <a:lstStyle/>
        <a:p>
          <a:pPr lvl="0" algn="ctr" defTabSz="1466850" rtl="0">
            <a:lnSpc>
              <a:spcPct val="90000"/>
            </a:lnSpc>
            <a:spcBef>
              <a:spcPct val="0"/>
            </a:spcBef>
            <a:spcAft>
              <a:spcPct val="35000"/>
            </a:spcAft>
          </a:pPr>
          <a:r>
            <a:rPr lang="zh-CN" sz="3300" kern="1200" dirty="0" smtClean="0"/>
            <a:t>支持</a:t>
          </a:r>
          <a:r>
            <a:rPr lang="en-US" sz="3300" kern="1200" dirty="0" smtClean="0"/>
            <a:t>win7</a:t>
          </a:r>
          <a:r>
            <a:rPr lang="zh-CN" sz="3300" kern="1200" dirty="0" smtClean="0"/>
            <a:t>、</a:t>
          </a:r>
          <a:r>
            <a:rPr lang="en-US" sz="3300" kern="1200" dirty="0" smtClean="0"/>
            <a:t>win8</a:t>
          </a:r>
          <a:r>
            <a:rPr lang="zh-CN" sz="3300" kern="1200" dirty="0" smtClean="0"/>
            <a:t>系统</a:t>
          </a:r>
          <a:endParaRPr lang="zh-CN" sz="3300" kern="1200" dirty="0"/>
        </a:p>
      </dsp:txBody>
      <dsp:txXfrm rot="10800000">
        <a:off x="2008456" y="2138"/>
        <a:ext cx="5157685" cy="1259996"/>
      </dsp:txXfrm>
    </dsp:sp>
    <dsp:sp modelId="{EDB127CB-D1A1-4561-96A6-117E32B6AD3C}">
      <dsp:nvSpPr>
        <dsp:cNvPr id="0" name=""/>
        <dsp:cNvSpPr/>
      </dsp:nvSpPr>
      <dsp:spPr>
        <a:xfrm>
          <a:off x="1063458" y="2138"/>
          <a:ext cx="1259996" cy="125999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8000" r="-28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5A280E9-DE30-4D15-9BA8-EB4C580A829B}">
      <dsp:nvSpPr>
        <dsp:cNvPr id="0" name=""/>
        <dsp:cNvSpPr/>
      </dsp:nvSpPr>
      <dsp:spPr>
        <a:xfrm rot="10800000">
          <a:off x="1693457" y="1638253"/>
          <a:ext cx="5472684" cy="1259996"/>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5624" tIns="125730" rIns="234696" bIns="125730" numCol="1" spcCol="1270" anchor="ctr" anchorCtr="0">
          <a:noAutofit/>
        </a:bodyPr>
        <a:lstStyle/>
        <a:p>
          <a:pPr lvl="0" algn="ctr" defTabSz="1466850" rtl="0">
            <a:lnSpc>
              <a:spcPct val="90000"/>
            </a:lnSpc>
            <a:spcBef>
              <a:spcPct val="0"/>
            </a:spcBef>
            <a:spcAft>
              <a:spcPct val="35000"/>
            </a:spcAft>
          </a:pPr>
          <a:r>
            <a:rPr lang="zh-CN" sz="3300" kern="1200" dirty="0" smtClean="0"/>
            <a:t>当前可以有效绕过杀软主动防御</a:t>
          </a:r>
          <a:endParaRPr lang="zh-CN" sz="3300" kern="1200" dirty="0"/>
        </a:p>
      </dsp:txBody>
      <dsp:txXfrm rot="10800000">
        <a:off x="2008456" y="1638253"/>
        <a:ext cx="5157685" cy="1259996"/>
      </dsp:txXfrm>
    </dsp:sp>
    <dsp:sp modelId="{9E85C78C-815F-42E1-8D6A-8820CE1192B5}">
      <dsp:nvSpPr>
        <dsp:cNvPr id="0" name=""/>
        <dsp:cNvSpPr/>
      </dsp:nvSpPr>
      <dsp:spPr>
        <a:xfrm>
          <a:off x="1063458" y="1638253"/>
          <a:ext cx="1259996" cy="1259996"/>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E64A708-CD76-4AF0-BC9C-077989E41445}">
      <dsp:nvSpPr>
        <dsp:cNvPr id="0" name=""/>
        <dsp:cNvSpPr/>
      </dsp:nvSpPr>
      <dsp:spPr>
        <a:xfrm rot="10800000">
          <a:off x="1693457" y="3274368"/>
          <a:ext cx="5472684" cy="1259996"/>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5624" tIns="125730" rIns="234696" bIns="125730" numCol="1" spcCol="1270" anchor="ctr" anchorCtr="0">
          <a:noAutofit/>
        </a:bodyPr>
        <a:lstStyle/>
        <a:p>
          <a:pPr lvl="0" algn="ctr" defTabSz="1466850" rtl="0">
            <a:lnSpc>
              <a:spcPct val="90000"/>
            </a:lnSpc>
            <a:spcBef>
              <a:spcPct val="0"/>
            </a:spcBef>
            <a:spcAft>
              <a:spcPct val="35000"/>
            </a:spcAft>
          </a:pPr>
          <a:r>
            <a:rPr lang="zh-CN" sz="3300" kern="1200" smtClean="0"/>
            <a:t>简单方便</a:t>
          </a:r>
          <a:endParaRPr lang="zh-CN" sz="3300" kern="1200"/>
        </a:p>
      </dsp:txBody>
      <dsp:txXfrm rot="10800000">
        <a:off x="2008456" y="3274368"/>
        <a:ext cx="5157685" cy="1259996"/>
      </dsp:txXfrm>
    </dsp:sp>
    <dsp:sp modelId="{3794673E-5D28-4DE7-AE90-AAD19CE97DAE}">
      <dsp:nvSpPr>
        <dsp:cNvPr id="0" name=""/>
        <dsp:cNvSpPr/>
      </dsp:nvSpPr>
      <dsp:spPr>
        <a:xfrm>
          <a:off x="1063458" y="3274368"/>
          <a:ext cx="1259996" cy="1259996"/>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15000" r="-1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1E7B4B-0CBA-4923-9313-0BF8C762DBF1}">
      <dsp:nvSpPr>
        <dsp:cNvPr id="0" name=""/>
        <dsp:cNvSpPr/>
      </dsp:nvSpPr>
      <dsp:spPr>
        <a:xfrm rot="10800000">
          <a:off x="1378469" y="216022"/>
          <a:ext cx="4622448" cy="665326"/>
        </a:xfrm>
        <a:prstGeom prst="homePlate">
          <a:avLst/>
        </a:prstGeom>
        <a:gradFill rotWithShape="0">
          <a:gsLst>
            <a:gs pos="0">
              <a:schemeClr val="accent1">
                <a:hueOff val="0"/>
                <a:satOff val="0"/>
                <a:lumOff val="0"/>
                <a:alphaOff val="0"/>
                <a:tint val="98000"/>
                <a:shade val="25000"/>
                <a:satMod val="250000"/>
              </a:schemeClr>
            </a:gs>
            <a:gs pos="68000">
              <a:schemeClr val="accent1">
                <a:hueOff val="0"/>
                <a:satOff val="0"/>
                <a:lumOff val="0"/>
                <a:alphaOff val="0"/>
                <a:tint val="86000"/>
                <a:satMod val="115000"/>
              </a:schemeClr>
            </a:gs>
            <a:gs pos="100000">
              <a:schemeClr val="accent1">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72210" tIns="91440" rIns="170688" bIns="91440" numCol="1" spcCol="1270" anchor="ctr" anchorCtr="0">
          <a:noAutofit/>
        </a:bodyPr>
        <a:lstStyle/>
        <a:p>
          <a:pPr lvl="0" algn="ctr" defTabSz="1066800" rtl="0">
            <a:lnSpc>
              <a:spcPct val="90000"/>
            </a:lnSpc>
            <a:spcBef>
              <a:spcPct val="0"/>
            </a:spcBef>
            <a:spcAft>
              <a:spcPct val="35000"/>
            </a:spcAft>
          </a:pPr>
          <a:r>
            <a:rPr lang="en-US" sz="2400" kern="1200" dirty="0" smtClean="0"/>
            <a:t>Win7 </a:t>
          </a:r>
          <a:r>
            <a:rPr lang="zh-CN" sz="2400" kern="1200" dirty="0" smtClean="0"/>
            <a:t>安全模型</a:t>
          </a:r>
          <a:endParaRPr lang="zh-CN" sz="2400" kern="1200" dirty="0"/>
        </a:p>
      </dsp:txBody>
      <dsp:txXfrm rot="10800000">
        <a:off x="1544800" y="216022"/>
        <a:ext cx="4456117" cy="665326"/>
      </dsp:txXfrm>
    </dsp:sp>
    <dsp:sp modelId="{84849258-6184-4E19-9395-F4A5A729EDDE}">
      <dsp:nvSpPr>
        <dsp:cNvPr id="0" name=""/>
        <dsp:cNvSpPr/>
      </dsp:nvSpPr>
      <dsp:spPr>
        <a:xfrm>
          <a:off x="226365" y="72008"/>
          <a:ext cx="898778" cy="84406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3000" r="-23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71D66746-9A90-4423-BBC5-47293EC80481}">
      <dsp:nvSpPr>
        <dsp:cNvPr id="0" name=""/>
        <dsp:cNvSpPr/>
      </dsp:nvSpPr>
      <dsp:spPr>
        <a:xfrm rot="10800000">
          <a:off x="1450495" y="1296146"/>
          <a:ext cx="4622448" cy="665326"/>
        </a:xfrm>
        <a:prstGeom prst="homePlate">
          <a:avLst/>
        </a:prstGeom>
        <a:gradFill rotWithShape="0">
          <a:gsLst>
            <a:gs pos="0">
              <a:schemeClr val="accent1">
                <a:hueOff val="0"/>
                <a:satOff val="0"/>
                <a:lumOff val="0"/>
                <a:alphaOff val="0"/>
                <a:tint val="98000"/>
                <a:shade val="25000"/>
                <a:satMod val="250000"/>
              </a:schemeClr>
            </a:gs>
            <a:gs pos="68000">
              <a:schemeClr val="accent1">
                <a:hueOff val="0"/>
                <a:satOff val="0"/>
                <a:lumOff val="0"/>
                <a:alphaOff val="0"/>
                <a:tint val="86000"/>
                <a:satMod val="115000"/>
              </a:schemeClr>
            </a:gs>
            <a:gs pos="100000">
              <a:schemeClr val="accent1">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72210" tIns="95250" rIns="177800" bIns="95250" numCol="1" spcCol="1270" anchor="ctr" anchorCtr="0">
          <a:noAutofit/>
        </a:bodyPr>
        <a:lstStyle/>
        <a:p>
          <a:pPr lvl="0" algn="ctr" defTabSz="1111250" rtl="0">
            <a:lnSpc>
              <a:spcPct val="90000"/>
            </a:lnSpc>
            <a:spcBef>
              <a:spcPct val="0"/>
            </a:spcBef>
            <a:spcAft>
              <a:spcPct val="35000"/>
            </a:spcAft>
          </a:pPr>
          <a:r>
            <a:rPr lang="en-US" sz="2500" kern="1200" dirty="0" err="1" smtClean="0"/>
            <a:t>Uac</a:t>
          </a:r>
          <a:r>
            <a:rPr lang="en-US" sz="2500" kern="1200" dirty="0" smtClean="0"/>
            <a:t> </a:t>
          </a:r>
          <a:r>
            <a:rPr lang="zh-CN" sz="2500" kern="1200" dirty="0" smtClean="0"/>
            <a:t>实现</a:t>
          </a:r>
          <a:endParaRPr lang="zh-CN" sz="2500" kern="1200" dirty="0"/>
        </a:p>
      </dsp:txBody>
      <dsp:txXfrm rot="10800000">
        <a:off x="1616826" y="1296146"/>
        <a:ext cx="4456117" cy="665326"/>
      </dsp:txXfrm>
    </dsp:sp>
    <dsp:sp modelId="{0EE69441-9531-4A03-B82A-A15886546A16}">
      <dsp:nvSpPr>
        <dsp:cNvPr id="0" name=""/>
        <dsp:cNvSpPr/>
      </dsp:nvSpPr>
      <dsp:spPr>
        <a:xfrm>
          <a:off x="298376" y="1152131"/>
          <a:ext cx="844065" cy="844065"/>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3000" r="-3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5F7865BC-0A81-4669-99C6-5F650AF85D43}">
      <dsp:nvSpPr>
        <dsp:cNvPr id="0" name=""/>
        <dsp:cNvSpPr/>
      </dsp:nvSpPr>
      <dsp:spPr>
        <a:xfrm rot="10800000">
          <a:off x="1450495" y="2376261"/>
          <a:ext cx="4622448" cy="665326"/>
        </a:xfrm>
        <a:prstGeom prst="homePlate">
          <a:avLst/>
        </a:prstGeom>
        <a:gradFill rotWithShape="0">
          <a:gsLst>
            <a:gs pos="0">
              <a:schemeClr val="accent1">
                <a:hueOff val="0"/>
                <a:satOff val="0"/>
                <a:lumOff val="0"/>
                <a:alphaOff val="0"/>
                <a:tint val="98000"/>
                <a:shade val="25000"/>
                <a:satMod val="250000"/>
              </a:schemeClr>
            </a:gs>
            <a:gs pos="68000">
              <a:schemeClr val="accent1">
                <a:hueOff val="0"/>
                <a:satOff val="0"/>
                <a:lumOff val="0"/>
                <a:alphaOff val="0"/>
                <a:tint val="86000"/>
                <a:satMod val="115000"/>
              </a:schemeClr>
            </a:gs>
            <a:gs pos="100000">
              <a:schemeClr val="accent1">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72210" tIns="95250" rIns="177800" bIns="95250" numCol="1" spcCol="1270" anchor="ctr" anchorCtr="0">
          <a:noAutofit/>
        </a:bodyPr>
        <a:lstStyle/>
        <a:p>
          <a:pPr lvl="0" algn="ctr" defTabSz="1111250" rtl="0">
            <a:lnSpc>
              <a:spcPct val="90000"/>
            </a:lnSpc>
            <a:spcBef>
              <a:spcPct val="0"/>
            </a:spcBef>
            <a:spcAft>
              <a:spcPct val="35000"/>
            </a:spcAft>
          </a:pPr>
          <a:r>
            <a:rPr lang="en-US" sz="2500" kern="1200" dirty="0" smtClean="0"/>
            <a:t>Bypass </a:t>
          </a:r>
          <a:r>
            <a:rPr lang="en-US" sz="2500" kern="1200" dirty="0" err="1" smtClean="0"/>
            <a:t>Uac</a:t>
          </a:r>
          <a:endParaRPr lang="zh-CN" sz="2500" kern="1200" dirty="0"/>
        </a:p>
      </dsp:txBody>
      <dsp:txXfrm rot="10800000">
        <a:off x="1616826" y="2376261"/>
        <a:ext cx="4456117" cy="665326"/>
      </dsp:txXfrm>
    </dsp:sp>
    <dsp:sp modelId="{BD398157-3F7A-4A5F-84CF-416F453BEE8A}">
      <dsp:nvSpPr>
        <dsp:cNvPr id="0" name=""/>
        <dsp:cNvSpPr/>
      </dsp:nvSpPr>
      <dsp:spPr>
        <a:xfrm>
          <a:off x="298376" y="2232246"/>
          <a:ext cx="844065" cy="844065"/>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t="-13000" b="-13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610A9275-30CA-4049-AF1C-AD0B981D91DE}">
      <dsp:nvSpPr>
        <dsp:cNvPr id="0" name=""/>
        <dsp:cNvSpPr/>
      </dsp:nvSpPr>
      <dsp:spPr>
        <a:xfrm rot="10800000">
          <a:off x="1450495" y="3456384"/>
          <a:ext cx="4622448" cy="665326"/>
        </a:xfrm>
        <a:prstGeom prst="homePlate">
          <a:avLst/>
        </a:prstGeom>
        <a:solidFill>
          <a:srgbClr val="FF0000"/>
        </a:soli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72210" tIns="95250" rIns="177800" bIns="95250" numCol="1" spcCol="1270" anchor="ctr" anchorCtr="0">
          <a:noAutofit/>
        </a:bodyPr>
        <a:lstStyle/>
        <a:p>
          <a:pPr lvl="0" algn="ctr" defTabSz="1111250" rtl="0">
            <a:lnSpc>
              <a:spcPct val="90000"/>
            </a:lnSpc>
            <a:spcBef>
              <a:spcPct val="0"/>
            </a:spcBef>
            <a:spcAft>
              <a:spcPct val="35000"/>
            </a:spcAft>
          </a:pPr>
          <a:r>
            <a:rPr lang="en-US" sz="2500" kern="1200" dirty="0" smtClean="0"/>
            <a:t>UAC </a:t>
          </a:r>
          <a:r>
            <a:rPr lang="zh-CN" sz="2500" kern="1200" dirty="0" smtClean="0"/>
            <a:t>和输入法</a:t>
          </a:r>
          <a:endParaRPr lang="zh-CN" sz="2500" kern="1200" dirty="0"/>
        </a:p>
      </dsp:txBody>
      <dsp:txXfrm rot="10800000">
        <a:off x="1616826" y="3456384"/>
        <a:ext cx="4456117" cy="665326"/>
      </dsp:txXfrm>
    </dsp:sp>
    <dsp:sp modelId="{D8FF39C0-393A-4C12-B2CD-B2112F618699}">
      <dsp:nvSpPr>
        <dsp:cNvPr id="0" name=""/>
        <dsp:cNvSpPr/>
      </dsp:nvSpPr>
      <dsp:spPr>
        <a:xfrm>
          <a:off x="298376" y="3312370"/>
          <a:ext cx="844065" cy="844065"/>
        </a:xfrm>
        <a:prstGeom prst="ellipse">
          <a:avLst/>
        </a:prstGeom>
        <a:blipFill rotWithShape="1">
          <a:blip xmlns:r="http://schemas.openxmlformats.org/officeDocument/2006/relationships" r:embed="rId4"/>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077DDA18-82FD-4C70-8802-D2BDD31BA566}">
      <dsp:nvSpPr>
        <dsp:cNvPr id="0" name=""/>
        <dsp:cNvSpPr/>
      </dsp:nvSpPr>
      <dsp:spPr>
        <a:xfrm rot="10800000">
          <a:off x="1450495" y="4563872"/>
          <a:ext cx="4622448" cy="665326"/>
        </a:xfrm>
        <a:prstGeom prst="homePlate">
          <a:avLst/>
        </a:prstGeom>
        <a:gradFill rotWithShape="0">
          <a:gsLst>
            <a:gs pos="0">
              <a:schemeClr val="accent1">
                <a:hueOff val="0"/>
                <a:satOff val="0"/>
                <a:lumOff val="0"/>
                <a:alphaOff val="0"/>
                <a:tint val="98000"/>
                <a:shade val="25000"/>
                <a:satMod val="250000"/>
              </a:schemeClr>
            </a:gs>
            <a:gs pos="68000">
              <a:schemeClr val="accent1">
                <a:hueOff val="0"/>
                <a:satOff val="0"/>
                <a:lumOff val="0"/>
                <a:alphaOff val="0"/>
                <a:tint val="86000"/>
                <a:satMod val="115000"/>
              </a:schemeClr>
            </a:gs>
            <a:gs pos="100000">
              <a:schemeClr val="accent1">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72210" tIns="95250" rIns="177800" bIns="95250" numCol="1" spcCol="1270" anchor="ctr" anchorCtr="0">
          <a:noAutofit/>
        </a:bodyPr>
        <a:lstStyle/>
        <a:p>
          <a:pPr lvl="0" algn="ctr" defTabSz="1111250" rtl="0">
            <a:lnSpc>
              <a:spcPct val="90000"/>
            </a:lnSpc>
            <a:spcBef>
              <a:spcPct val="0"/>
            </a:spcBef>
            <a:spcAft>
              <a:spcPct val="35000"/>
            </a:spcAft>
          </a:pPr>
          <a:r>
            <a:rPr lang="zh-CN" sz="2500" kern="1200" dirty="0" smtClean="0"/>
            <a:t>谁的责任？</a:t>
          </a:r>
          <a:r>
            <a:rPr lang="en-US" sz="2500" kern="1200" dirty="0" smtClean="0"/>
            <a:t>UAC</a:t>
          </a:r>
          <a:r>
            <a:rPr lang="zh-CN" sz="2500" kern="1200" dirty="0" smtClean="0"/>
            <a:t>是唯一的吗？</a:t>
          </a:r>
          <a:endParaRPr lang="zh-CN" sz="2500" kern="1200" dirty="0"/>
        </a:p>
      </dsp:txBody>
      <dsp:txXfrm rot="10800000">
        <a:off x="1616826" y="4563872"/>
        <a:ext cx="4456117" cy="665326"/>
      </dsp:txXfrm>
    </dsp:sp>
    <dsp:sp modelId="{A0598F11-E3E9-4F37-8F83-3DFEE92DFFFC}">
      <dsp:nvSpPr>
        <dsp:cNvPr id="0" name=""/>
        <dsp:cNvSpPr/>
      </dsp:nvSpPr>
      <dsp:spPr>
        <a:xfrm>
          <a:off x="298376" y="4368167"/>
          <a:ext cx="844065" cy="844065"/>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10000" r="-10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1E7B4B-0CBA-4923-9313-0BF8C762DBF1}">
      <dsp:nvSpPr>
        <dsp:cNvPr id="0" name=""/>
        <dsp:cNvSpPr/>
      </dsp:nvSpPr>
      <dsp:spPr>
        <a:xfrm rot="10800000">
          <a:off x="1378469" y="216022"/>
          <a:ext cx="4622448" cy="665326"/>
        </a:xfrm>
        <a:prstGeom prst="homePlate">
          <a:avLst/>
        </a:prstGeom>
        <a:gradFill rotWithShape="0">
          <a:gsLst>
            <a:gs pos="0">
              <a:schemeClr val="accent1">
                <a:hueOff val="0"/>
                <a:satOff val="0"/>
                <a:lumOff val="0"/>
                <a:alphaOff val="0"/>
                <a:tint val="98000"/>
                <a:shade val="25000"/>
                <a:satMod val="250000"/>
              </a:schemeClr>
            </a:gs>
            <a:gs pos="68000">
              <a:schemeClr val="accent1">
                <a:hueOff val="0"/>
                <a:satOff val="0"/>
                <a:lumOff val="0"/>
                <a:alphaOff val="0"/>
                <a:tint val="86000"/>
                <a:satMod val="115000"/>
              </a:schemeClr>
            </a:gs>
            <a:gs pos="100000">
              <a:schemeClr val="accent1">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72210" tIns="91440" rIns="170688" bIns="91440" numCol="1" spcCol="1270" anchor="ctr" anchorCtr="0">
          <a:noAutofit/>
        </a:bodyPr>
        <a:lstStyle/>
        <a:p>
          <a:pPr lvl="0" algn="ctr" defTabSz="1066800" rtl="0">
            <a:lnSpc>
              <a:spcPct val="90000"/>
            </a:lnSpc>
            <a:spcBef>
              <a:spcPct val="0"/>
            </a:spcBef>
            <a:spcAft>
              <a:spcPct val="35000"/>
            </a:spcAft>
          </a:pPr>
          <a:r>
            <a:rPr lang="en-US" sz="2400" kern="1200" dirty="0" smtClean="0"/>
            <a:t>Win7 </a:t>
          </a:r>
          <a:r>
            <a:rPr lang="zh-CN" sz="2400" kern="1200" dirty="0" smtClean="0"/>
            <a:t>安全模型</a:t>
          </a:r>
          <a:endParaRPr lang="zh-CN" sz="2400" kern="1200" dirty="0"/>
        </a:p>
      </dsp:txBody>
      <dsp:txXfrm rot="10800000">
        <a:off x="1544800" y="216022"/>
        <a:ext cx="4456117" cy="665326"/>
      </dsp:txXfrm>
    </dsp:sp>
    <dsp:sp modelId="{84849258-6184-4E19-9395-F4A5A729EDDE}">
      <dsp:nvSpPr>
        <dsp:cNvPr id="0" name=""/>
        <dsp:cNvSpPr/>
      </dsp:nvSpPr>
      <dsp:spPr>
        <a:xfrm>
          <a:off x="226365" y="72008"/>
          <a:ext cx="898778" cy="84406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3000" r="-23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71D66746-9A90-4423-BBC5-47293EC80481}">
      <dsp:nvSpPr>
        <dsp:cNvPr id="0" name=""/>
        <dsp:cNvSpPr/>
      </dsp:nvSpPr>
      <dsp:spPr>
        <a:xfrm rot="10800000">
          <a:off x="1450495" y="1296146"/>
          <a:ext cx="4622448" cy="665326"/>
        </a:xfrm>
        <a:prstGeom prst="homePlate">
          <a:avLst/>
        </a:prstGeom>
        <a:gradFill rotWithShape="0">
          <a:gsLst>
            <a:gs pos="0">
              <a:schemeClr val="accent1">
                <a:hueOff val="0"/>
                <a:satOff val="0"/>
                <a:lumOff val="0"/>
                <a:alphaOff val="0"/>
                <a:tint val="98000"/>
                <a:shade val="25000"/>
                <a:satMod val="250000"/>
              </a:schemeClr>
            </a:gs>
            <a:gs pos="68000">
              <a:schemeClr val="accent1">
                <a:hueOff val="0"/>
                <a:satOff val="0"/>
                <a:lumOff val="0"/>
                <a:alphaOff val="0"/>
                <a:tint val="86000"/>
                <a:satMod val="115000"/>
              </a:schemeClr>
            </a:gs>
            <a:gs pos="100000">
              <a:schemeClr val="accent1">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72210" tIns="95250" rIns="177800" bIns="95250" numCol="1" spcCol="1270" anchor="ctr" anchorCtr="0">
          <a:noAutofit/>
        </a:bodyPr>
        <a:lstStyle/>
        <a:p>
          <a:pPr lvl="0" algn="ctr" defTabSz="1111250" rtl="0">
            <a:lnSpc>
              <a:spcPct val="90000"/>
            </a:lnSpc>
            <a:spcBef>
              <a:spcPct val="0"/>
            </a:spcBef>
            <a:spcAft>
              <a:spcPct val="35000"/>
            </a:spcAft>
          </a:pPr>
          <a:r>
            <a:rPr lang="en-US" sz="2500" kern="1200" dirty="0" err="1" smtClean="0"/>
            <a:t>Uac</a:t>
          </a:r>
          <a:r>
            <a:rPr lang="en-US" sz="2500" kern="1200" dirty="0" smtClean="0"/>
            <a:t> </a:t>
          </a:r>
          <a:r>
            <a:rPr lang="zh-CN" sz="2500" kern="1200" dirty="0" smtClean="0"/>
            <a:t>实现</a:t>
          </a:r>
          <a:endParaRPr lang="zh-CN" sz="2500" kern="1200" dirty="0"/>
        </a:p>
      </dsp:txBody>
      <dsp:txXfrm rot="10800000">
        <a:off x="1616826" y="1296146"/>
        <a:ext cx="4456117" cy="665326"/>
      </dsp:txXfrm>
    </dsp:sp>
    <dsp:sp modelId="{0EE69441-9531-4A03-B82A-A15886546A16}">
      <dsp:nvSpPr>
        <dsp:cNvPr id="0" name=""/>
        <dsp:cNvSpPr/>
      </dsp:nvSpPr>
      <dsp:spPr>
        <a:xfrm>
          <a:off x="298376" y="1152131"/>
          <a:ext cx="844065" cy="844065"/>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3000" r="-3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5F7865BC-0A81-4669-99C6-5F650AF85D43}">
      <dsp:nvSpPr>
        <dsp:cNvPr id="0" name=""/>
        <dsp:cNvSpPr/>
      </dsp:nvSpPr>
      <dsp:spPr>
        <a:xfrm rot="10800000">
          <a:off x="1450495" y="2376261"/>
          <a:ext cx="4622448" cy="665326"/>
        </a:xfrm>
        <a:prstGeom prst="homePlate">
          <a:avLst/>
        </a:prstGeom>
        <a:gradFill rotWithShape="0">
          <a:gsLst>
            <a:gs pos="0">
              <a:schemeClr val="accent1">
                <a:hueOff val="0"/>
                <a:satOff val="0"/>
                <a:lumOff val="0"/>
                <a:alphaOff val="0"/>
                <a:tint val="98000"/>
                <a:shade val="25000"/>
                <a:satMod val="250000"/>
              </a:schemeClr>
            </a:gs>
            <a:gs pos="68000">
              <a:schemeClr val="accent1">
                <a:hueOff val="0"/>
                <a:satOff val="0"/>
                <a:lumOff val="0"/>
                <a:alphaOff val="0"/>
                <a:tint val="86000"/>
                <a:satMod val="115000"/>
              </a:schemeClr>
            </a:gs>
            <a:gs pos="100000">
              <a:schemeClr val="accent1">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72210" tIns="95250" rIns="177800" bIns="95250" numCol="1" spcCol="1270" anchor="ctr" anchorCtr="0">
          <a:noAutofit/>
        </a:bodyPr>
        <a:lstStyle/>
        <a:p>
          <a:pPr lvl="0" algn="ctr" defTabSz="1111250" rtl="0">
            <a:lnSpc>
              <a:spcPct val="90000"/>
            </a:lnSpc>
            <a:spcBef>
              <a:spcPct val="0"/>
            </a:spcBef>
            <a:spcAft>
              <a:spcPct val="35000"/>
            </a:spcAft>
          </a:pPr>
          <a:r>
            <a:rPr lang="en-US" sz="2500" kern="1200" dirty="0" smtClean="0"/>
            <a:t>Bypass </a:t>
          </a:r>
          <a:r>
            <a:rPr lang="en-US" sz="2500" kern="1200" dirty="0" err="1" smtClean="0"/>
            <a:t>Uac</a:t>
          </a:r>
          <a:endParaRPr lang="zh-CN" sz="2500" kern="1200" dirty="0"/>
        </a:p>
      </dsp:txBody>
      <dsp:txXfrm rot="10800000">
        <a:off x="1616826" y="2376261"/>
        <a:ext cx="4456117" cy="665326"/>
      </dsp:txXfrm>
    </dsp:sp>
    <dsp:sp modelId="{BD398157-3F7A-4A5F-84CF-416F453BEE8A}">
      <dsp:nvSpPr>
        <dsp:cNvPr id="0" name=""/>
        <dsp:cNvSpPr/>
      </dsp:nvSpPr>
      <dsp:spPr>
        <a:xfrm>
          <a:off x="298376" y="2232246"/>
          <a:ext cx="844065" cy="844065"/>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t="-13000" b="-13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610A9275-30CA-4049-AF1C-AD0B981D91DE}">
      <dsp:nvSpPr>
        <dsp:cNvPr id="0" name=""/>
        <dsp:cNvSpPr/>
      </dsp:nvSpPr>
      <dsp:spPr>
        <a:xfrm rot="10800000">
          <a:off x="1450495" y="3456384"/>
          <a:ext cx="4622448" cy="665326"/>
        </a:xfrm>
        <a:prstGeom prst="homePlate">
          <a:avLst/>
        </a:prstGeom>
        <a:gradFill rotWithShape="0">
          <a:gsLst>
            <a:gs pos="0">
              <a:schemeClr val="accent1">
                <a:hueOff val="0"/>
                <a:satOff val="0"/>
                <a:lumOff val="0"/>
                <a:alphaOff val="0"/>
                <a:tint val="98000"/>
                <a:shade val="25000"/>
                <a:satMod val="250000"/>
              </a:schemeClr>
            </a:gs>
            <a:gs pos="68000">
              <a:schemeClr val="accent1">
                <a:hueOff val="0"/>
                <a:satOff val="0"/>
                <a:lumOff val="0"/>
                <a:alphaOff val="0"/>
                <a:tint val="86000"/>
                <a:satMod val="115000"/>
              </a:schemeClr>
            </a:gs>
            <a:gs pos="100000">
              <a:schemeClr val="accent1">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72210" tIns="95250" rIns="177800" bIns="95250" numCol="1" spcCol="1270" anchor="ctr" anchorCtr="0">
          <a:noAutofit/>
        </a:bodyPr>
        <a:lstStyle/>
        <a:p>
          <a:pPr lvl="0" algn="ctr" defTabSz="1111250" rtl="0">
            <a:lnSpc>
              <a:spcPct val="90000"/>
            </a:lnSpc>
            <a:spcBef>
              <a:spcPct val="0"/>
            </a:spcBef>
            <a:spcAft>
              <a:spcPct val="35000"/>
            </a:spcAft>
          </a:pPr>
          <a:r>
            <a:rPr lang="en-US" sz="2500" kern="1200" dirty="0" smtClean="0"/>
            <a:t>UAC </a:t>
          </a:r>
          <a:r>
            <a:rPr lang="zh-CN" sz="2500" kern="1200" dirty="0" smtClean="0"/>
            <a:t>和输入法</a:t>
          </a:r>
          <a:endParaRPr lang="zh-CN" sz="2500" kern="1200" dirty="0"/>
        </a:p>
      </dsp:txBody>
      <dsp:txXfrm rot="10800000">
        <a:off x="1616826" y="3456384"/>
        <a:ext cx="4456117" cy="665326"/>
      </dsp:txXfrm>
    </dsp:sp>
    <dsp:sp modelId="{D8FF39C0-393A-4C12-B2CD-B2112F618699}">
      <dsp:nvSpPr>
        <dsp:cNvPr id="0" name=""/>
        <dsp:cNvSpPr/>
      </dsp:nvSpPr>
      <dsp:spPr>
        <a:xfrm>
          <a:off x="298376" y="3312370"/>
          <a:ext cx="844065" cy="844065"/>
        </a:xfrm>
        <a:prstGeom prst="ellipse">
          <a:avLst/>
        </a:prstGeom>
        <a:blipFill rotWithShape="1">
          <a:blip xmlns:r="http://schemas.openxmlformats.org/officeDocument/2006/relationships" r:embed="rId4"/>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077DDA18-82FD-4C70-8802-D2BDD31BA566}">
      <dsp:nvSpPr>
        <dsp:cNvPr id="0" name=""/>
        <dsp:cNvSpPr/>
      </dsp:nvSpPr>
      <dsp:spPr>
        <a:xfrm rot="10800000">
          <a:off x="1450495" y="4563872"/>
          <a:ext cx="4622448" cy="665326"/>
        </a:xfrm>
        <a:prstGeom prst="homePlate">
          <a:avLst/>
        </a:prstGeom>
        <a:solidFill>
          <a:srgbClr val="FF0000"/>
        </a:soli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72210" tIns="95250" rIns="177800" bIns="95250" numCol="1" spcCol="1270" anchor="ctr" anchorCtr="0">
          <a:noAutofit/>
        </a:bodyPr>
        <a:lstStyle/>
        <a:p>
          <a:pPr lvl="0" algn="ctr" defTabSz="1111250" rtl="0">
            <a:lnSpc>
              <a:spcPct val="90000"/>
            </a:lnSpc>
            <a:spcBef>
              <a:spcPct val="0"/>
            </a:spcBef>
            <a:spcAft>
              <a:spcPct val="35000"/>
            </a:spcAft>
          </a:pPr>
          <a:r>
            <a:rPr lang="zh-CN" sz="2500" kern="1200" dirty="0" smtClean="0"/>
            <a:t>谁的责任？</a:t>
          </a:r>
          <a:r>
            <a:rPr lang="en-US" sz="2500" kern="1200" dirty="0" smtClean="0"/>
            <a:t>UAC</a:t>
          </a:r>
          <a:r>
            <a:rPr lang="zh-CN" sz="2500" kern="1200" dirty="0" smtClean="0"/>
            <a:t>是唯一的吗？</a:t>
          </a:r>
          <a:endParaRPr lang="zh-CN" sz="2500" kern="1200" dirty="0"/>
        </a:p>
      </dsp:txBody>
      <dsp:txXfrm rot="10800000">
        <a:off x="1616826" y="4563872"/>
        <a:ext cx="4456117" cy="665326"/>
      </dsp:txXfrm>
    </dsp:sp>
    <dsp:sp modelId="{A0598F11-E3E9-4F37-8F83-3DFEE92DFFFC}">
      <dsp:nvSpPr>
        <dsp:cNvPr id="0" name=""/>
        <dsp:cNvSpPr/>
      </dsp:nvSpPr>
      <dsp:spPr>
        <a:xfrm>
          <a:off x="298376" y="4368167"/>
          <a:ext cx="844065" cy="844065"/>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10000" r="-10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93A47D-35F4-4C04-9C2B-8CF9E22C3FDE}">
      <dsp:nvSpPr>
        <dsp:cNvPr id="0" name=""/>
        <dsp:cNvSpPr/>
      </dsp:nvSpPr>
      <dsp:spPr>
        <a:xfrm rot="5400000">
          <a:off x="-253090" y="255553"/>
          <a:ext cx="1687268" cy="1181088"/>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rtl="0">
            <a:lnSpc>
              <a:spcPct val="90000"/>
            </a:lnSpc>
            <a:spcBef>
              <a:spcPct val="0"/>
            </a:spcBef>
            <a:spcAft>
              <a:spcPct val="35000"/>
            </a:spcAft>
          </a:pPr>
          <a:r>
            <a:rPr lang="zh-CN" altLang="en-US" sz="3200" b="1" kern="1200" dirty="0" smtClean="0"/>
            <a:t>微软</a:t>
          </a:r>
          <a:endParaRPr lang="zh-CN" altLang="en-US" sz="3200" b="1" kern="1200" dirty="0"/>
        </a:p>
      </dsp:txBody>
      <dsp:txXfrm rot="-5400000">
        <a:off x="0" y="593007"/>
        <a:ext cx="1181088" cy="506180"/>
      </dsp:txXfrm>
    </dsp:sp>
    <dsp:sp modelId="{C079935C-487C-4D9E-93F6-80EDF020C431}">
      <dsp:nvSpPr>
        <dsp:cNvPr id="0" name=""/>
        <dsp:cNvSpPr/>
      </dsp:nvSpPr>
      <dsp:spPr>
        <a:xfrm rot="5400000">
          <a:off x="4187525" y="-3003974"/>
          <a:ext cx="1097301" cy="711017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zh-CN" altLang="en-US" sz="1900" kern="1200" dirty="0" smtClean="0"/>
            <a:t>主动权掌握在微软手中，禁止第三方输入法在特定情况下的加载 </a:t>
          </a:r>
          <a:endParaRPr lang="zh-CN" altLang="en-US" sz="1900" kern="1200" dirty="0"/>
        </a:p>
        <a:p>
          <a:pPr marL="171450" lvl="1" indent="-171450" algn="l" defTabSz="844550">
            <a:lnSpc>
              <a:spcPct val="90000"/>
            </a:lnSpc>
            <a:spcBef>
              <a:spcPct val="0"/>
            </a:spcBef>
            <a:spcAft>
              <a:spcPct val="15000"/>
            </a:spcAft>
            <a:buChar char="••"/>
          </a:pPr>
          <a:endParaRPr lang="zh-CN" altLang="en-US" sz="1900" kern="1200"/>
        </a:p>
      </dsp:txBody>
      <dsp:txXfrm rot="-5400000">
        <a:off x="1181088" y="56029"/>
        <a:ext cx="7056609" cy="990169"/>
      </dsp:txXfrm>
    </dsp:sp>
    <dsp:sp modelId="{7210293D-B28C-4443-A4D3-836670CC82C9}">
      <dsp:nvSpPr>
        <dsp:cNvPr id="0" name=""/>
        <dsp:cNvSpPr/>
      </dsp:nvSpPr>
      <dsp:spPr>
        <a:xfrm rot="5400000">
          <a:off x="-253090" y="1749715"/>
          <a:ext cx="1687268" cy="1181088"/>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zh-CN" altLang="en-US" sz="2000" b="1" kern="1200" dirty="0" smtClean="0"/>
            <a:t>微软</a:t>
          </a:r>
          <a:endParaRPr lang="en-US" altLang="zh-CN" sz="2000" b="1" kern="1200" dirty="0" smtClean="0"/>
        </a:p>
        <a:p>
          <a:pPr lvl="0" algn="ctr" defTabSz="889000" rtl="0">
            <a:lnSpc>
              <a:spcPct val="90000"/>
            </a:lnSpc>
            <a:spcBef>
              <a:spcPct val="0"/>
            </a:spcBef>
            <a:spcAft>
              <a:spcPct val="35000"/>
            </a:spcAft>
          </a:pPr>
          <a:r>
            <a:rPr lang="en-US" altLang="zh-CN" sz="2000" b="1" kern="1200" dirty="0" smtClean="0"/>
            <a:t>IME</a:t>
          </a:r>
          <a:endParaRPr lang="zh-CN" sz="2000" b="1" kern="1200" dirty="0"/>
        </a:p>
      </dsp:txBody>
      <dsp:txXfrm rot="-5400000">
        <a:off x="0" y="2087169"/>
        <a:ext cx="1181088" cy="506180"/>
      </dsp:txXfrm>
    </dsp:sp>
    <dsp:sp modelId="{EAE44F78-FB3E-4922-816B-FC583DE4C51E}">
      <dsp:nvSpPr>
        <dsp:cNvPr id="0" name=""/>
        <dsp:cNvSpPr/>
      </dsp:nvSpPr>
      <dsp:spPr>
        <a:xfrm rot="5400000">
          <a:off x="4187813" y="-1510099"/>
          <a:ext cx="1096724" cy="711017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zh-CN" altLang="en-US" sz="1900" kern="1200" dirty="0" smtClean="0"/>
            <a:t>重新设计输入法的架构模式 ，采用类似</a:t>
          </a:r>
          <a:r>
            <a:rPr lang="en-US" altLang="en-US" sz="1900" kern="1200" dirty="0" err="1" smtClean="0"/>
            <a:t>linux</a:t>
          </a:r>
          <a:r>
            <a:rPr lang="zh-CN" altLang="en-US" sz="1900" kern="1200" dirty="0" smtClean="0"/>
            <a:t>的输入法机制，采用消息发送方式 （可能同样会引入新的攻击界面）</a:t>
          </a:r>
          <a:endParaRPr lang="zh-CN" altLang="en-US" sz="1900" kern="1200" dirty="0"/>
        </a:p>
        <a:p>
          <a:pPr marL="171450" lvl="1" indent="-171450" algn="l" defTabSz="844550">
            <a:lnSpc>
              <a:spcPct val="90000"/>
            </a:lnSpc>
            <a:spcBef>
              <a:spcPct val="0"/>
            </a:spcBef>
            <a:spcAft>
              <a:spcPct val="15000"/>
            </a:spcAft>
            <a:buChar char="••"/>
          </a:pPr>
          <a:endParaRPr lang="zh-CN" altLang="en-US" sz="1900" kern="1200"/>
        </a:p>
      </dsp:txBody>
      <dsp:txXfrm rot="-5400000">
        <a:off x="1181088" y="1550164"/>
        <a:ext cx="7056637" cy="989648"/>
      </dsp:txXfrm>
    </dsp:sp>
    <dsp:sp modelId="{3687A7D3-209D-4E9C-B32B-CDB723D21132}">
      <dsp:nvSpPr>
        <dsp:cNvPr id="0" name=""/>
        <dsp:cNvSpPr/>
      </dsp:nvSpPr>
      <dsp:spPr>
        <a:xfrm rot="5400000">
          <a:off x="-253090" y="3243878"/>
          <a:ext cx="1687268" cy="1181088"/>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rtl="0">
            <a:lnSpc>
              <a:spcPct val="90000"/>
            </a:lnSpc>
            <a:spcBef>
              <a:spcPct val="0"/>
            </a:spcBef>
            <a:spcAft>
              <a:spcPct val="35000"/>
            </a:spcAft>
          </a:pPr>
          <a:r>
            <a:rPr lang="en-US" altLang="zh-CN" sz="3300" b="1" kern="1200" dirty="0" smtClean="0"/>
            <a:t>IME</a:t>
          </a:r>
          <a:endParaRPr lang="zh-CN" sz="3300" b="1" kern="1200" dirty="0"/>
        </a:p>
      </dsp:txBody>
      <dsp:txXfrm rot="-5400000">
        <a:off x="0" y="3581332"/>
        <a:ext cx="1181088" cy="506180"/>
      </dsp:txXfrm>
    </dsp:sp>
    <dsp:sp modelId="{03D2E27A-D2B3-4E7B-B84A-6A38E48BF3EE}">
      <dsp:nvSpPr>
        <dsp:cNvPr id="0" name=""/>
        <dsp:cNvSpPr/>
      </dsp:nvSpPr>
      <dsp:spPr>
        <a:xfrm rot="5400000">
          <a:off x="4187813" y="-15937"/>
          <a:ext cx="1096724" cy="711017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zh-CN" altLang="en-US" sz="1900" kern="1200" dirty="0" smtClean="0"/>
            <a:t>第三方</a:t>
          </a:r>
          <a:r>
            <a:rPr lang="zh-CN" altLang="en-US" sz="1900" kern="1200" dirty="0" smtClean="0"/>
            <a:t>输入法在</a:t>
          </a:r>
          <a:r>
            <a:rPr lang="en-US" altLang="zh-CN" sz="1900" kern="1200" dirty="0" smtClean="0"/>
            <a:t>system</a:t>
          </a:r>
          <a:r>
            <a:rPr lang="zh-CN" altLang="en-US" sz="1900" kern="1200" dirty="0" smtClean="0"/>
            <a:t>权限时</a:t>
          </a:r>
          <a:r>
            <a:rPr lang="zh-CN" altLang="en-US" sz="1900" kern="1200" dirty="0" smtClean="0"/>
            <a:t>禁止启用扩展功能（权宜之计）</a:t>
          </a:r>
          <a:endParaRPr lang="zh-CN" altLang="en-US" sz="1900" kern="1200" dirty="0"/>
        </a:p>
        <a:p>
          <a:pPr marL="171450" lvl="1" indent="-171450" algn="l" defTabSz="844550">
            <a:lnSpc>
              <a:spcPct val="90000"/>
            </a:lnSpc>
            <a:spcBef>
              <a:spcPct val="0"/>
            </a:spcBef>
            <a:spcAft>
              <a:spcPct val="15000"/>
            </a:spcAft>
            <a:buChar char="••"/>
          </a:pPr>
          <a:r>
            <a:rPr lang="zh-CN" altLang="en-US" sz="1900" kern="1200" dirty="0" smtClean="0"/>
            <a:t>或者输入法在特定进程时禁止启用扩展功能</a:t>
          </a:r>
          <a:endParaRPr lang="zh-CN" altLang="en-US" sz="1900" kern="1200" dirty="0"/>
        </a:p>
        <a:p>
          <a:pPr marL="171450" lvl="1" indent="-171450" algn="l" defTabSz="844550">
            <a:lnSpc>
              <a:spcPct val="90000"/>
            </a:lnSpc>
            <a:spcBef>
              <a:spcPct val="0"/>
            </a:spcBef>
            <a:spcAft>
              <a:spcPct val="15000"/>
            </a:spcAft>
            <a:buChar char="••"/>
          </a:pPr>
          <a:endParaRPr lang="zh-CN" altLang="en-US" sz="1900" kern="1200" dirty="0"/>
        </a:p>
      </dsp:txBody>
      <dsp:txXfrm rot="-5400000">
        <a:off x="1181088" y="3044326"/>
        <a:ext cx="7056637" cy="989648"/>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F7159B-55AB-4C5F-BF61-BE5B0625ED03}" type="datetimeFigureOut">
              <a:rPr lang="zh-CN" altLang="en-US" smtClean="0"/>
              <a:t>2013/9/22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3B004CD-37BA-4EBF-8255-D7E2DC25FFAD}" type="slidenum">
              <a:rPr lang="zh-CN" altLang="en-US" smtClean="0"/>
              <a:t>‹#›</a:t>
            </a:fld>
            <a:endParaRPr lang="zh-CN" altLang="en-US"/>
          </a:p>
        </p:txBody>
      </p:sp>
    </p:spTree>
    <p:extLst>
      <p:ext uri="{BB962C8B-B14F-4D97-AF65-F5344CB8AC3E}">
        <p14:creationId xmlns:p14="http://schemas.microsoft.com/office/powerpoint/2010/main" val="2817728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B004CD-37BA-4EBF-8255-D7E2DC25FFAD}" type="slidenum">
              <a:rPr lang="zh-CN" altLang="en-US" smtClean="0"/>
              <a:t>1</a:t>
            </a:fld>
            <a:endParaRPr lang="zh-CN" altLang="en-US"/>
          </a:p>
        </p:txBody>
      </p:sp>
    </p:spTree>
    <p:extLst>
      <p:ext uri="{BB962C8B-B14F-4D97-AF65-F5344CB8AC3E}">
        <p14:creationId xmlns:p14="http://schemas.microsoft.com/office/powerpoint/2010/main" val="1999556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Windows vista</a:t>
            </a:r>
            <a:r>
              <a:rPr lang="zh-CN" altLang="zh-CN" sz="1200" kern="1200" dirty="0" smtClean="0">
                <a:solidFill>
                  <a:schemeClr val="tx1"/>
                </a:solidFill>
                <a:effectLst/>
                <a:latin typeface="+mn-lt"/>
                <a:ea typeface="+mn-ea"/>
                <a:cs typeface="+mn-cs"/>
              </a:rPr>
              <a:t>之前，服务进程和用户进程都是运行在同一会话中。从</a:t>
            </a:r>
            <a:r>
              <a:rPr lang="en-US" altLang="zh-CN" sz="1200" kern="1200" dirty="0" smtClean="0">
                <a:solidFill>
                  <a:schemeClr val="tx1"/>
                </a:solidFill>
                <a:effectLst/>
                <a:latin typeface="+mn-lt"/>
                <a:ea typeface="+mn-ea"/>
                <a:cs typeface="+mn-cs"/>
              </a:rPr>
              <a:t>vista</a:t>
            </a:r>
            <a:r>
              <a:rPr lang="zh-CN" altLang="zh-CN" sz="1200" kern="1200" dirty="0" smtClean="0">
                <a:solidFill>
                  <a:schemeClr val="tx1"/>
                </a:solidFill>
                <a:effectLst/>
                <a:latin typeface="+mn-lt"/>
                <a:ea typeface="+mn-ea"/>
                <a:cs typeface="+mn-cs"/>
              </a:rPr>
              <a:t>开始，服务进程和用户进程开始会话隔离，服务进程运行在会话</a:t>
            </a:r>
            <a:r>
              <a:rPr lang="en-US" altLang="zh-CN" sz="1200" kern="1200" dirty="0" smtClean="0">
                <a:solidFill>
                  <a:schemeClr val="tx1"/>
                </a:solidFill>
                <a:effectLst/>
                <a:latin typeface="+mn-lt"/>
                <a:ea typeface="+mn-ea"/>
                <a:cs typeface="+mn-cs"/>
              </a:rPr>
              <a:t>0</a:t>
            </a:r>
            <a:r>
              <a:rPr lang="zh-CN" altLang="zh-CN" sz="1200" kern="1200" dirty="0" smtClean="0">
                <a:solidFill>
                  <a:schemeClr val="tx1"/>
                </a:solidFill>
                <a:effectLst/>
                <a:latin typeface="+mn-lt"/>
                <a:ea typeface="+mn-ea"/>
                <a:cs typeface="+mn-cs"/>
              </a:rPr>
              <a:t>中。正常情况下服务进程不可能向用户桌面弹出界面框进行显示和交互，除非服务配置了交互访问。</a:t>
            </a:r>
          </a:p>
          <a:p>
            <a:endParaRPr lang="zh-CN" altLang="en-US" dirty="0"/>
          </a:p>
        </p:txBody>
      </p:sp>
      <p:sp>
        <p:nvSpPr>
          <p:cNvPr id="4" name="灯片编号占位符 3"/>
          <p:cNvSpPr>
            <a:spLocks noGrp="1"/>
          </p:cNvSpPr>
          <p:nvPr>
            <p:ph type="sldNum" sz="quarter" idx="10"/>
          </p:nvPr>
        </p:nvSpPr>
        <p:spPr/>
        <p:txBody>
          <a:bodyPr/>
          <a:lstStyle/>
          <a:p>
            <a:fld id="{53B004CD-37BA-4EBF-8255-D7E2DC25FFAD}" type="slidenum">
              <a:rPr lang="zh-CN" altLang="en-US" smtClean="0"/>
              <a:t>10</a:t>
            </a:fld>
            <a:endParaRPr lang="zh-CN" altLang="en-US"/>
          </a:p>
        </p:txBody>
      </p:sp>
    </p:spTree>
    <p:extLst>
      <p:ext uri="{BB962C8B-B14F-4D97-AF65-F5344CB8AC3E}">
        <p14:creationId xmlns:p14="http://schemas.microsoft.com/office/powerpoint/2010/main" val="3488766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前面只是简单的介绍了下</a:t>
            </a:r>
            <a:r>
              <a:rPr lang="en-US" altLang="zh-CN" dirty="0" smtClean="0"/>
              <a:t>windows</a:t>
            </a:r>
            <a:r>
              <a:rPr lang="zh-CN" altLang="en-US" dirty="0" smtClean="0"/>
              <a:t>从</a:t>
            </a:r>
            <a:r>
              <a:rPr lang="en-US" altLang="zh-CN" dirty="0" smtClean="0"/>
              <a:t>vista</a:t>
            </a:r>
            <a:r>
              <a:rPr lang="zh-CN" altLang="en-US" dirty="0" smtClean="0"/>
              <a:t>开始在安全权限方面加入的新的功能，下面着重对</a:t>
            </a:r>
            <a:r>
              <a:rPr lang="en-US" altLang="zh-CN" dirty="0" smtClean="0"/>
              <a:t>windows</a:t>
            </a:r>
            <a:r>
              <a:rPr lang="zh-CN" altLang="en-US" dirty="0" smtClean="0"/>
              <a:t>的</a:t>
            </a:r>
            <a:r>
              <a:rPr lang="en-US" altLang="zh-CN" dirty="0" smtClean="0"/>
              <a:t>UAC </a:t>
            </a:r>
            <a:r>
              <a:rPr lang="zh-CN" altLang="en-US" dirty="0" smtClean="0"/>
              <a:t>的实现进行讲解。</a:t>
            </a:r>
            <a:endParaRPr lang="zh-CN" altLang="en-US" dirty="0"/>
          </a:p>
        </p:txBody>
      </p:sp>
      <p:sp>
        <p:nvSpPr>
          <p:cNvPr id="4" name="灯片编号占位符 3"/>
          <p:cNvSpPr>
            <a:spLocks noGrp="1"/>
          </p:cNvSpPr>
          <p:nvPr>
            <p:ph type="sldNum" sz="quarter" idx="10"/>
          </p:nvPr>
        </p:nvSpPr>
        <p:spPr/>
        <p:txBody>
          <a:bodyPr/>
          <a:lstStyle/>
          <a:p>
            <a:fld id="{53B004CD-37BA-4EBF-8255-D7E2DC25FFAD}" type="slidenum">
              <a:rPr lang="zh-CN" altLang="en-US" smtClean="0"/>
              <a:t>11</a:t>
            </a:fld>
            <a:endParaRPr lang="zh-CN" altLang="en-US"/>
          </a:p>
        </p:txBody>
      </p:sp>
    </p:spTree>
    <p:extLst>
      <p:ext uri="{BB962C8B-B14F-4D97-AF65-F5344CB8AC3E}">
        <p14:creationId xmlns:p14="http://schemas.microsoft.com/office/powerpoint/2010/main" val="3870550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UAC</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User Access Control </a:t>
            </a:r>
            <a:r>
              <a:rPr lang="zh-CN" altLang="zh-CN" sz="1200" kern="1200" dirty="0" smtClean="0">
                <a:solidFill>
                  <a:schemeClr val="tx1"/>
                </a:solidFill>
                <a:effectLst/>
                <a:latin typeface="+mn-lt"/>
                <a:ea typeface="+mn-ea"/>
                <a:cs typeface="+mn-cs"/>
              </a:rPr>
              <a:t>）用来预防有害的程序对计算机进行更改时，</a:t>
            </a:r>
            <a:r>
              <a:rPr lang="en-US" altLang="zh-CN" sz="1200" kern="1200" dirty="0" smtClean="0">
                <a:solidFill>
                  <a:schemeClr val="tx1"/>
                </a:solidFill>
                <a:effectLst/>
                <a:latin typeface="+mn-lt"/>
                <a:ea typeface="+mn-ea"/>
                <a:cs typeface="+mn-cs"/>
              </a:rPr>
              <a:t>windows</a:t>
            </a:r>
            <a:r>
              <a:rPr lang="zh-CN" altLang="zh-CN" sz="1200" kern="1200" dirty="0" smtClean="0">
                <a:solidFill>
                  <a:schemeClr val="tx1"/>
                </a:solidFill>
                <a:effectLst/>
                <a:latin typeface="+mn-lt"/>
                <a:ea typeface="+mn-ea"/>
                <a:cs typeface="+mn-cs"/>
              </a:rPr>
              <a:t>弹出框让用户进行确认。默认情况下的设置，是仅在程序尝试对我的计算机进行更改时设置，对</a:t>
            </a:r>
            <a:r>
              <a:rPr lang="en-US" altLang="zh-CN" sz="1200" kern="1200" dirty="0" smtClean="0">
                <a:solidFill>
                  <a:schemeClr val="tx1"/>
                </a:solidFill>
                <a:effectLst/>
                <a:latin typeface="+mn-lt"/>
                <a:ea typeface="+mn-ea"/>
                <a:cs typeface="+mn-cs"/>
              </a:rPr>
              <a:t>windows</a:t>
            </a:r>
            <a:r>
              <a:rPr lang="zh-CN" altLang="zh-CN" sz="1200" kern="1200" dirty="0" smtClean="0">
                <a:solidFill>
                  <a:schemeClr val="tx1"/>
                </a:solidFill>
                <a:effectLst/>
                <a:latin typeface="+mn-lt"/>
                <a:ea typeface="+mn-ea"/>
                <a:cs typeface="+mn-cs"/>
              </a:rPr>
              <a:t>设置进行更改时不通知，这个是用户体验和安全性的一个平衡设置</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如果做什么操作都弹出框进行提示的话等于没有这个提示，大部分人都会直接把</a:t>
            </a:r>
            <a:r>
              <a:rPr lang="en-US" altLang="zh-CN" sz="1200" kern="1200" dirty="0" smtClean="0">
                <a:solidFill>
                  <a:schemeClr val="tx1"/>
                </a:solidFill>
                <a:effectLst/>
                <a:latin typeface="+mn-lt"/>
                <a:ea typeface="+mn-ea"/>
                <a:cs typeface="+mn-cs"/>
              </a:rPr>
              <a:t>UAC</a:t>
            </a:r>
            <a:r>
              <a:rPr lang="zh-CN" altLang="en-US" sz="1200" kern="1200" dirty="0" smtClean="0">
                <a:solidFill>
                  <a:schemeClr val="tx1"/>
                </a:solidFill>
                <a:effectLst/>
                <a:latin typeface="+mn-lt"/>
                <a:ea typeface="+mn-ea"/>
                <a:cs typeface="+mn-cs"/>
              </a:rPr>
              <a:t>关掉。</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53B004CD-37BA-4EBF-8255-D7E2DC25FFAD}" type="slidenum">
              <a:rPr lang="zh-CN" altLang="en-US" smtClean="0"/>
              <a:t>12</a:t>
            </a:fld>
            <a:endParaRPr lang="zh-CN" altLang="en-US"/>
          </a:p>
        </p:txBody>
      </p:sp>
    </p:spTree>
    <p:extLst>
      <p:ext uri="{BB962C8B-B14F-4D97-AF65-F5344CB8AC3E}">
        <p14:creationId xmlns:p14="http://schemas.microsoft.com/office/powerpoint/2010/main" val="702600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主要的实现是在</a:t>
            </a:r>
            <a:r>
              <a:rPr lang="en-US" altLang="zh-CN" sz="1200" kern="1200" dirty="0" err="1" smtClean="0">
                <a:solidFill>
                  <a:schemeClr val="tx1"/>
                </a:solidFill>
                <a:effectLst/>
                <a:latin typeface="+mn-lt"/>
                <a:ea typeface="+mn-ea"/>
                <a:cs typeface="+mn-cs"/>
              </a:rPr>
              <a:t>svhost</a:t>
            </a:r>
            <a:r>
              <a:rPr lang="zh-CN" altLang="zh-CN" sz="1200" kern="1200" dirty="0" smtClean="0">
                <a:solidFill>
                  <a:schemeClr val="tx1"/>
                </a:solidFill>
                <a:effectLst/>
                <a:latin typeface="+mn-lt"/>
                <a:ea typeface="+mn-ea"/>
                <a:cs typeface="+mn-cs"/>
              </a:rPr>
              <a:t>服务进程</a:t>
            </a:r>
            <a:r>
              <a:rPr lang="en-US" altLang="zh-CN" sz="1200" kern="1200" dirty="0" smtClean="0">
                <a:solidFill>
                  <a:schemeClr val="tx1"/>
                </a:solidFill>
                <a:effectLst/>
                <a:latin typeface="+mn-lt"/>
                <a:ea typeface="+mn-ea"/>
                <a:cs typeface="+mn-cs"/>
              </a:rPr>
              <a:t>appinfo.dll </a:t>
            </a:r>
            <a:r>
              <a:rPr lang="zh-CN" altLang="zh-CN" sz="1200" kern="1200" dirty="0" smtClean="0">
                <a:solidFill>
                  <a:schemeClr val="tx1"/>
                </a:solidFill>
                <a:effectLst/>
                <a:latin typeface="+mn-lt"/>
                <a:ea typeface="+mn-ea"/>
                <a:cs typeface="+mn-cs"/>
              </a:rPr>
              <a:t>里面</a:t>
            </a: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Appinfo.dll</a:t>
            </a:r>
            <a:r>
              <a:rPr lang="zh-CN" altLang="zh-CN" sz="1200" kern="1200" dirty="0" smtClean="0">
                <a:solidFill>
                  <a:schemeClr val="tx1"/>
                </a:solidFill>
                <a:effectLst/>
                <a:latin typeface="+mn-lt"/>
                <a:ea typeface="+mn-ea"/>
                <a:cs typeface="+mn-cs"/>
              </a:rPr>
              <a:t>通过注册</a:t>
            </a:r>
            <a:r>
              <a:rPr lang="en-US" altLang="zh-CN" sz="1200" kern="1200" dirty="0" smtClean="0">
                <a:solidFill>
                  <a:schemeClr val="tx1"/>
                </a:solidFill>
                <a:effectLst/>
                <a:latin typeface="+mn-lt"/>
                <a:ea typeface="+mn-ea"/>
                <a:cs typeface="+mn-cs"/>
              </a:rPr>
              <a:t>LPC</a:t>
            </a:r>
            <a:r>
              <a:rPr lang="zh-CN" altLang="zh-CN" sz="1200" kern="1200" dirty="0" smtClean="0">
                <a:solidFill>
                  <a:schemeClr val="tx1"/>
                </a:solidFill>
                <a:effectLst/>
                <a:latin typeface="+mn-lt"/>
                <a:ea typeface="+mn-ea"/>
                <a:cs typeface="+mn-cs"/>
              </a:rPr>
              <a:t>接口进行调用，其中包含</a:t>
            </a:r>
            <a:r>
              <a:rPr lang="en-US" altLang="zh-CN" sz="1200" kern="1200" dirty="0" smtClean="0">
                <a:solidFill>
                  <a:schemeClr val="tx1"/>
                </a:solidFill>
                <a:effectLst/>
                <a:latin typeface="+mn-lt"/>
                <a:ea typeface="+mn-ea"/>
                <a:cs typeface="+mn-cs"/>
              </a:rPr>
              <a:t>4</a:t>
            </a:r>
            <a:r>
              <a:rPr lang="zh-CN" altLang="zh-CN" sz="1200" kern="1200" dirty="0" smtClean="0">
                <a:solidFill>
                  <a:schemeClr val="tx1"/>
                </a:solidFill>
                <a:effectLst/>
                <a:latin typeface="+mn-lt"/>
                <a:ea typeface="+mn-ea"/>
                <a:cs typeface="+mn-cs"/>
              </a:rPr>
              <a:t>个接口</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其中</a:t>
            </a:r>
            <a:r>
              <a:rPr lang="en-US" altLang="zh-CN" sz="1200" kern="1200" dirty="0" err="1" smtClean="0">
                <a:solidFill>
                  <a:schemeClr val="tx1"/>
                </a:solidFill>
                <a:effectLst/>
                <a:latin typeface="+mn-lt"/>
                <a:ea typeface="+mn-ea"/>
                <a:cs typeface="+mn-cs"/>
              </a:rPr>
              <a:t>RAiLuanchAdminProcess</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就是请求管理员权限所调用的接口</a:t>
            </a:r>
            <a:r>
              <a:rPr lang="zh-CN" altLang="zh-CN" sz="1200" kern="1200" dirty="0" smtClean="0">
                <a:solidFill>
                  <a:schemeClr val="tx1"/>
                </a:solidFill>
                <a:effectLst/>
                <a:latin typeface="+mn-lt"/>
                <a:ea typeface="+mn-ea"/>
                <a:cs typeface="+mn-cs"/>
              </a:rPr>
              <a:t>函数</a:t>
            </a:r>
            <a:r>
              <a:rPr lang="zh-CN" altLang="en-US" sz="1200" kern="1200" dirty="0" smtClean="0">
                <a:solidFill>
                  <a:schemeClr val="tx1"/>
                </a:solidFill>
                <a:effectLst/>
                <a:latin typeface="+mn-lt"/>
                <a:ea typeface="+mn-ea"/>
                <a:cs typeface="+mn-cs"/>
              </a:rPr>
              <a:t>，也是我们着重讲到的函数。</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53B004CD-37BA-4EBF-8255-D7E2DC25FFAD}" type="slidenum">
              <a:rPr lang="zh-CN" altLang="en-US" smtClean="0"/>
              <a:t>13</a:t>
            </a:fld>
            <a:endParaRPr lang="zh-CN" altLang="en-US"/>
          </a:p>
        </p:txBody>
      </p:sp>
    </p:spTree>
    <p:extLst>
      <p:ext uri="{BB962C8B-B14F-4D97-AF65-F5344CB8AC3E}">
        <p14:creationId xmlns:p14="http://schemas.microsoft.com/office/powerpoint/2010/main" val="3068503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大致的流程是这样的，</a:t>
            </a:r>
            <a:r>
              <a:rPr lang="zh-CN" altLang="zh-CN" sz="1200" kern="1200" dirty="0" smtClean="0">
                <a:solidFill>
                  <a:schemeClr val="tx1"/>
                </a:solidFill>
                <a:effectLst/>
                <a:latin typeface="+mn-lt"/>
                <a:ea typeface="+mn-ea"/>
                <a:cs typeface="+mn-cs"/>
              </a:rPr>
              <a:t>请求</a:t>
            </a:r>
            <a:r>
              <a:rPr lang="zh-CN" altLang="zh-CN" sz="1200" kern="1200" dirty="0" smtClean="0">
                <a:solidFill>
                  <a:schemeClr val="tx1"/>
                </a:solidFill>
                <a:effectLst/>
                <a:latin typeface="+mn-lt"/>
                <a:ea typeface="+mn-ea"/>
                <a:cs typeface="+mn-cs"/>
              </a:rPr>
              <a:t>进程将要请求的进程</a:t>
            </a:r>
            <a:r>
              <a:rPr lang="en-US" altLang="zh-CN" sz="1200" kern="1200" dirty="0" err="1" smtClean="0">
                <a:solidFill>
                  <a:schemeClr val="tx1"/>
                </a:solidFill>
                <a:effectLst/>
                <a:latin typeface="+mn-lt"/>
                <a:ea typeface="+mn-ea"/>
                <a:cs typeface="+mn-cs"/>
              </a:rPr>
              <a:t>cmdline</a:t>
            </a:r>
            <a:r>
              <a:rPr lang="zh-CN" altLang="zh-CN" sz="1200" kern="1200" dirty="0" smtClean="0">
                <a:solidFill>
                  <a:schemeClr val="tx1"/>
                </a:solidFill>
                <a:effectLst/>
                <a:latin typeface="+mn-lt"/>
                <a:ea typeface="+mn-ea"/>
                <a:cs typeface="+mn-cs"/>
              </a:rPr>
              <a:t>和进程路径通过</a:t>
            </a:r>
            <a:r>
              <a:rPr lang="en-US" altLang="zh-CN" sz="1200" kern="1200" dirty="0" smtClean="0">
                <a:solidFill>
                  <a:schemeClr val="tx1"/>
                </a:solidFill>
                <a:effectLst/>
                <a:latin typeface="+mn-lt"/>
                <a:ea typeface="+mn-ea"/>
                <a:cs typeface="+mn-cs"/>
              </a:rPr>
              <a:t>LPC</a:t>
            </a:r>
            <a:r>
              <a:rPr lang="zh-CN" altLang="zh-CN" sz="1200" kern="1200" dirty="0" smtClean="0">
                <a:solidFill>
                  <a:schemeClr val="tx1"/>
                </a:solidFill>
                <a:effectLst/>
                <a:latin typeface="+mn-lt"/>
                <a:ea typeface="+mn-ea"/>
                <a:cs typeface="+mn-cs"/>
              </a:rPr>
              <a:t>接口传递给</a:t>
            </a:r>
            <a:r>
              <a:rPr lang="en-US" altLang="zh-CN" sz="1200" kern="1200" dirty="0" err="1" smtClean="0">
                <a:solidFill>
                  <a:schemeClr val="tx1"/>
                </a:solidFill>
                <a:effectLst/>
                <a:latin typeface="+mn-lt"/>
                <a:ea typeface="+mn-ea"/>
                <a:cs typeface="+mn-cs"/>
              </a:rPr>
              <a:t>appinfo</a:t>
            </a:r>
            <a:r>
              <a:rPr lang="zh-CN" altLang="zh-CN" sz="1200" kern="1200" dirty="0" smtClean="0">
                <a:solidFill>
                  <a:schemeClr val="tx1"/>
                </a:solidFill>
                <a:effectLst/>
                <a:latin typeface="+mn-lt"/>
                <a:ea typeface="+mn-ea"/>
                <a:cs typeface="+mn-cs"/>
              </a:rPr>
              <a:t>的</a:t>
            </a:r>
            <a:r>
              <a:rPr lang="en-US" altLang="zh-CN" sz="1200" kern="1200" dirty="0" err="1" smtClean="0">
                <a:solidFill>
                  <a:schemeClr val="tx1"/>
                </a:solidFill>
                <a:effectLst/>
                <a:latin typeface="+mn-lt"/>
                <a:ea typeface="+mn-ea"/>
                <a:cs typeface="+mn-cs"/>
              </a:rPr>
              <a:t>RAiLuanchAdminProcess</a:t>
            </a:r>
            <a:r>
              <a:rPr lang="zh-CN" altLang="zh-CN" sz="1200" kern="1200" dirty="0" smtClean="0">
                <a:solidFill>
                  <a:schemeClr val="tx1"/>
                </a:solidFill>
                <a:effectLst/>
                <a:latin typeface="+mn-lt"/>
                <a:ea typeface="+mn-ea"/>
                <a:cs typeface="+mn-cs"/>
              </a:rPr>
              <a:t>函数，该函数首先验证路径是否在白名单中，并将结果传递给</a:t>
            </a:r>
            <a:r>
              <a:rPr lang="en-US" altLang="zh-CN" sz="1200" kern="1200" dirty="0" smtClean="0">
                <a:solidFill>
                  <a:schemeClr val="tx1"/>
                </a:solidFill>
                <a:effectLst/>
                <a:latin typeface="+mn-lt"/>
                <a:ea typeface="+mn-ea"/>
                <a:cs typeface="+mn-cs"/>
              </a:rPr>
              <a:t>consent.exe</a:t>
            </a:r>
            <a:r>
              <a:rPr lang="zh-CN" altLang="zh-CN" sz="1200" kern="1200" dirty="0" smtClean="0">
                <a:solidFill>
                  <a:schemeClr val="tx1"/>
                </a:solidFill>
                <a:effectLst/>
                <a:latin typeface="+mn-lt"/>
                <a:ea typeface="+mn-ea"/>
                <a:cs typeface="+mn-cs"/>
              </a:rPr>
              <a:t>进程，该进程验证被请求的进程签名以及发起者的权限是否符合要求，然后决定是否弹出</a:t>
            </a:r>
            <a:r>
              <a:rPr lang="en-US" altLang="zh-CN" sz="1200" kern="1200" dirty="0" smtClean="0">
                <a:solidFill>
                  <a:schemeClr val="tx1"/>
                </a:solidFill>
                <a:effectLst/>
                <a:latin typeface="+mn-lt"/>
                <a:ea typeface="+mn-ea"/>
                <a:cs typeface="+mn-cs"/>
              </a:rPr>
              <a:t>UAC</a:t>
            </a:r>
            <a:r>
              <a:rPr lang="zh-CN" altLang="zh-CN" sz="1200" kern="1200" dirty="0" smtClean="0">
                <a:solidFill>
                  <a:schemeClr val="tx1"/>
                </a:solidFill>
                <a:effectLst/>
                <a:latin typeface="+mn-lt"/>
                <a:ea typeface="+mn-ea"/>
                <a:cs typeface="+mn-cs"/>
              </a:rPr>
              <a:t>框让用户进行确认</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这个</a:t>
            </a:r>
            <a:r>
              <a:rPr lang="en-US" altLang="zh-CN" sz="1200" kern="1200" dirty="0" smtClean="0">
                <a:solidFill>
                  <a:schemeClr val="tx1"/>
                </a:solidFill>
                <a:effectLst/>
                <a:latin typeface="+mn-lt"/>
                <a:ea typeface="+mn-ea"/>
                <a:cs typeface="+mn-cs"/>
              </a:rPr>
              <a:t>UAC</a:t>
            </a:r>
            <a:r>
              <a:rPr lang="zh-CN" altLang="en-US" sz="1200" kern="1200" dirty="0" smtClean="0">
                <a:solidFill>
                  <a:schemeClr val="tx1"/>
                </a:solidFill>
                <a:effectLst/>
                <a:latin typeface="+mn-lt"/>
                <a:ea typeface="+mn-ea"/>
                <a:cs typeface="+mn-cs"/>
              </a:rPr>
              <a:t>框会创建新的安全桌面，屏蔽之前的界面。同时这个</a:t>
            </a:r>
            <a:r>
              <a:rPr lang="en-US" altLang="zh-CN" sz="1200" kern="1200" dirty="0" smtClean="0">
                <a:solidFill>
                  <a:schemeClr val="tx1"/>
                </a:solidFill>
                <a:effectLst/>
                <a:latin typeface="+mn-lt"/>
                <a:ea typeface="+mn-ea"/>
                <a:cs typeface="+mn-cs"/>
              </a:rPr>
              <a:t>UAC</a:t>
            </a:r>
            <a:r>
              <a:rPr lang="zh-CN" altLang="en-US" sz="1200" kern="1200" dirty="0" smtClean="0">
                <a:solidFill>
                  <a:schemeClr val="tx1"/>
                </a:solidFill>
                <a:effectLst/>
                <a:latin typeface="+mn-lt"/>
                <a:ea typeface="+mn-ea"/>
                <a:cs typeface="+mn-cs"/>
              </a:rPr>
              <a:t>框进程是</a:t>
            </a:r>
            <a:r>
              <a:rPr lang="en-US" altLang="zh-CN" sz="1200" kern="1200" dirty="0" smtClean="0">
                <a:solidFill>
                  <a:schemeClr val="tx1"/>
                </a:solidFill>
                <a:effectLst/>
                <a:latin typeface="+mn-lt"/>
                <a:ea typeface="+mn-ea"/>
                <a:cs typeface="+mn-cs"/>
              </a:rPr>
              <a:t>SYSTEM</a:t>
            </a:r>
            <a:r>
              <a:rPr lang="zh-CN" altLang="en-US" sz="1200" kern="1200" dirty="0" smtClean="0">
                <a:solidFill>
                  <a:schemeClr val="tx1"/>
                </a:solidFill>
                <a:effectLst/>
                <a:latin typeface="+mn-lt"/>
                <a:ea typeface="+mn-ea"/>
                <a:cs typeface="+mn-cs"/>
              </a:rPr>
              <a:t>权限进程，其他普通进程也无法和其进行通信交互。用户确认之后，会调用</a:t>
            </a:r>
            <a:r>
              <a:rPr lang="en-US" altLang="zh-CN" sz="1200" kern="1200" dirty="0" err="1" smtClean="0">
                <a:solidFill>
                  <a:schemeClr val="tx1"/>
                </a:solidFill>
                <a:effectLst/>
                <a:latin typeface="+mn-lt"/>
                <a:ea typeface="+mn-ea"/>
                <a:cs typeface="+mn-cs"/>
              </a:rPr>
              <a:t>CreateProcessAsUser</a:t>
            </a:r>
            <a:r>
              <a:rPr lang="zh-CN" altLang="en-US" sz="1200" kern="1200" dirty="0" smtClean="0">
                <a:solidFill>
                  <a:schemeClr val="tx1"/>
                </a:solidFill>
                <a:effectLst/>
                <a:latin typeface="+mn-lt"/>
                <a:ea typeface="+mn-ea"/>
                <a:cs typeface="+mn-cs"/>
              </a:rPr>
              <a:t>函数以管理员权限启动请求的进程。</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53B004CD-37BA-4EBF-8255-D7E2DC25FFAD}" type="slidenum">
              <a:rPr lang="zh-CN" altLang="en-US" smtClean="0"/>
              <a:t>14</a:t>
            </a:fld>
            <a:endParaRPr lang="zh-CN" altLang="en-US"/>
          </a:p>
        </p:txBody>
      </p:sp>
    </p:spTree>
    <p:extLst>
      <p:ext uri="{BB962C8B-B14F-4D97-AF65-F5344CB8AC3E}">
        <p14:creationId xmlns:p14="http://schemas.microsoft.com/office/powerpoint/2010/main" val="1685388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前面我们说的</a:t>
            </a:r>
            <a:r>
              <a:rPr lang="en-US" altLang="zh-CN" dirty="0" smtClean="0"/>
              <a:t>windows</a:t>
            </a:r>
            <a:r>
              <a:rPr lang="zh-CN" altLang="en-US" dirty="0" smtClean="0"/>
              <a:t>的</a:t>
            </a:r>
            <a:r>
              <a:rPr lang="en-US" altLang="zh-CN" dirty="0" smtClean="0"/>
              <a:t>UAC</a:t>
            </a:r>
            <a:r>
              <a:rPr lang="zh-CN" altLang="en-US" dirty="0" smtClean="0"/>
              <a:t>是有默认设置的，当</a:t>
            </a:r>
            <a:r>
              <a:rPr lang="en-US" altLang="zh-CN" dirty="0" smtClean="0"/>
              <a:t>windows</a:t>
            </a:r>
            <a:r>
              <a:rPr lang="zh-CN" altLang="en-US" dirty="0" smtClean="0"/>
              <a:t>自身对系统进行更改时不进行提示。这个就是里面实现的白名单机制，用来识别微软自己的应用程序。这里是对微软自己的白名单内的应用程序的要求。白名单包括</a:t>
            </a:r>
            <a:r>
              <a:rPr lang="en-US" altLang="zh-CN" dirty="0" smtClean="0"/>
              <a:t>windows</a:t>
            </a:r>
            <a:r>
              <a:rPr lang="zh-CN" altLang="en-US" dirty="0" smtClean="0"/>
              <a:t>目录，</a:t>
            </a:r>
            <a:r>
              <a:rPr lang="en-US" altLang="zh-CN" dirty="0" err="1" smtClean="0"/>
              <a:t>ProgramFiles</a:t>
            </a:r>
            <a:r>
              <a:rPr lang="zh-CN" altLang="en-US" dirty="0" smtClean="0"/>
              <a:t>里面特定的</a:t>
            </a:r>
            <a:r>
              <a:rPr lang="en-US" altLang="zh-CN" dirty="0" smtClean="0"/>
              <a:t>3</a:t>
            </a:r>
            <a:r>
              <a:rPr lang="zh-CN" altLang="en-US" dirty="0" smtClean="0"/>
              <a:t>个程序目录。同时对于</a:t>
            </a:r>
            <a:r>
              <a:rPr lang="en-US" altLang="zh-CN" dirty="0" smtClean="0"/>
              <a:t>windows</a:t>
            </a:r>
            <a:r>
              <a:rPr lang="zh-CN" altLang="en-US" dirty="0" smtClean="0"/>
              <a:t>里面里面也有黑名单目录进行排除。这几个目录有的是不需要管理员权限就可以进行写入的。因此需要排除掉。</a:t>
            </a:r>
            <a:endParaRPr lang="zh-CN" altLang="en-US" dirty="0"/>
          </a:p>
        </p:txBody>
      </p:sp>
      <p:sp>
        <p:nvSpPr>
          <p:cNvPr id="4" name="灯片编号占位符 3"/>
          <p:cNvSpPr>
            <a:spLocks noGrp="1"/>
          </p:cNvSpPr>
          <p:nvPr>
            <p:ph type="sldNum" sz="quarter" idx="10"/>
          </p:nvPr>
        </p:nvSpPr>
        <p:spPr/>
        <p:txBody>
          <a:bodyPr/>
          <a:lstStyle/>
          <a:p>
            <a:fld id="{53B004CD-37BA-4EBF-8255-D7E2DC25FFAD}" type="slidenum">
              <a:rPr lang="zh-CN" altLang="en-US" smtClean="0"/>
              <a:t>15</a:t>
            </a:fld>
            <a:endParaRPr lang="zh-CN" altLang="en-US"/>
          </a:p>
        </p:txBody>
      </p:sp>
    </p:spTree>
    <p:extLst>
      <p:ext uri="{BB962C8B-B14F-4D97-AF65-F5344CB8AC3E}">
        <p14:creationId xmlns:p14="http://schemas.microsoft.com/office/powerpoint/2010/main" val="10391501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实现过程中都是真实路径、全路径比较，没有目录遍历情况，如</a:t>
            </a:r>
            <a:r>
              <a:rPr lang="en-US" altLang="zh-CN" sz="1200" kern="1200" dirty="0" smtClean="0">
                <a:solidFill>
                  <a:schemeClr val="tx1"/>
                </a:solidFill>
                <a:effectLst/>
                <a:latin typeface="+mn-lt"/>
                <a:ea typeface="+mn-ea"/>
                <a:cs typeface="+mn-cs"/>
              </a:rPr>
              <a:t>\??\C:\Windows\ </a:t>
            </a:r>
          </a:p>
          <a:p>
            <a:endParaRPr lang="zh-CN" altLang="en-US" dirty="0"/>
          </a:p>
        </p:txBody>
      </p:sp>
      <p:sp>
        <p:nvSpPr>
          <p:cNvPr id="4" name="灯片编号占位符 3"/>
          <p:cNvSpPr>
            <a:spLocks noGrp="1"/>
          </p:cNvSpPr>
          <p:nvPr>
            <p:ph type="sldNum" sz="quarter" idx="10"/>
          </p:nvPr>
        </p:nvSpPr>
        <p:spPr/>
        <p:txBody>
          <a:bodyPr/>
          <a:lstStyle/>
          <a:p>
            <a:fld id="{53B004CD-37BA-4EBF-8255-D7E2DC25FFAD}" type="slidenum">
              <a:rPr lang="zh-CN" altLang="en-US" smtClean="0"/>
              <a:t>16</a:t>
            </a:fld>
            <a:endParaRPr lang="zh-CN" altLang="en-US"/>
          </a:p>
        </p:txBody>
      </p:sp>
    </p:spTree>
    <p:extLst>
      <p:ext uri="{BB962C8B-B14F-4D97-AF65-F5344CB8AC3E}">
        <p14:creationId xmlns:p14="http://schemas.microsoft.com/office/powerpoint/2010/main" val="4203270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对于请求的进程的</a:t>
            </a:r>
            <a:r>
              <a:rPr lang="en-US" altLang="zh-CN" sz="1200" kern="1200" dirty="0" smtClean="0">
                <a:solidFill>
                  <a:schemeClr val="tx1"/>
                </a:solidFill>
                <a:effectLst/>
                <a:latin typeface="+mn-lt"/>
                <a:ea typeface="+mn-ea"/>
                <a:cs typeface="+mn-cs"/>
              </a:rPr>
              <a:t>EXE</a:t>
            </a:r>
            <a:r>
              <a:rPr lang="zh-CN" altLang="zh-CN" sz="1200" kern="1200" dirty="0" smtClean="0">
                <a:solidFill>
                  <a:schemeClr val="tx1"/>
                </a:solidFill>
                <a:effectLst/>
                <a:latin typeface="+mn-lt"/>
                <a:ea typeface="+mn-ea"/>
                <a:cs typeface="+mn-cs"/>
              </a:rPr>
              <a:t>要求</a:t>
            </a:r>
          </a:p>
          <a:p>
            <a:r>
              <a:rPr lang="en-US" altLang="zh-CN" dirty="0" smtClean="0">
                <a:effectLst/>
              </a:rPr>
              <a:t>1 </a:t>
            </a:r>
            <a:r>
              <a:rPr lang="zh-CN" altLang="zh-CN" dirty="0" smtClean="0">
                <a:effectLst/>
              </a:rPr>
              <a:t>拥有</a:t>
            </a:r>
            <a:r>
              <a:rPr lang="en-US" altLang="zh-CN" sz="1200" kern="1200" dirty="0" smtClean="0">
                <a:solidFill>
                  <a:schemeClr val="tx1"/>
                </a:solidFill>
                <a:effectLst/>
                <a:latin typeface="+mn-lt"/>
                <a:ea typeface="+mn-ea"/>
                <a:cs typeface="+mn-cs"/>
              </a:rPr>
              <a:t>ACTCTX</a:t>
            </a:r>
            <a:r>
              <a:rPr lang="zh-CN" altLang="zh-CN" dirty="0" smtClean="0">
                <a:effectLst/>
              </a:rPr>
              <a:t>段内嵌</a:t>
            </a:r>
            <a:r>
              <a:rPr lang="en-US" altLang="zh-CN" dirty="0" err="1" smtClean="0">
                <a:effectLst/>
              </a:rPr>
              <a:t>mainifest</a:t>
            </a:r>
            <a:r>
              <a:rPr lang="zh-CN" altLang="zh-CN" dirty="0" smtClean="0">
                <a:effectLst/>
              </a:rPr>
              <a:t>资源</a:t>
            </a:r>
            <a:r>
              <a:rPr lang="zh-CN" altLang="zh-CN" dirty="0" smtClean="0">
                <a:effectLst/>
              </a:rPr>
              <a:t>文件</a:t>
            </a:r>
            <a:r>
              <a:rPr lang="zh-CN" altLang="en-US" dirty="0" smtClean="0">
                <a:effectLst/>
              </a:rPr>
              <a:t>，这个是</a:t>
            </a:r>
            <a:r>
              <a:rPr lang="en-US" altLang="zh-CN" dirty="0" smtClean="0">
                <a:effectLst/>
              </a:rPr>
              <a:t>windows</a:t>
            </a:r>
            <a:r>
              <a:rPr lang="zh-CN" altLang="en-US" dirty="0" smtClean="0">
                <a:effectLst/>
              </a:rPr>
              <a:t>应用程序可以请求管理员权限的一个标志，就是大家通常看到的小盾牌的图标。程序里面加入这个资源文件，运行之后就会提示需要管理员权限。</a:t>
            </a:r>
            <a:endParaRPr lang="en-US" altLang="zh-CN" dirty="0" smtClean="0">
              <a:effectLst/>
            </a:endParaRPr>
          </a:p>
          <a:p>
            <a:r>
              <a:rPr lang="en-US" altLang="zh-CN" dirty="0" smtClean="0">
                <a:effectLst/>
              </a:rPr>
              <a:t>2 </a:t>
            </a:r>
            <a:r>
              <a:rPr lang="zh-CN" altLang="zh-CN" dirty="0" smtClean="0">
                <a:effectLst/>
              </a:rPr>
              <a:t>或者在自动权限提升的</a:t>
            </a:r>
            <a:r>
              <a:rPr lang="en-US" altLang="zh-CN" dirty="0" smtClean="0">
                <a:effectLst/>
              </a:rPr>
              <a:t>list</a:t>
            </a:r>
            <a:r>
              <a:rPr lang="zh-CN" altLang="zh-CN" dirty="0" smtClean="0">
                <a:effectLst/>
              </a:rPr>
              <a:t>中</a:t>
            </a:r>
            <a:r>
              <a:rPr lang="zh-CN" altLang="en-US" dirty="0" smtClean="0">
                <a:effectLst/>
              </a:rPr>
              <a:t>，这里就是部分自动全新提升的一些名单文件名。</a:t>
            </a:r>
            <a:endParaRPr lang="en-US" altLang="zh-CN"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effectLst/>
              </a:rPr>
              <a:t>3</a:t>
            </a:r>
            <a:r>
              <a:rPr lang="zh-CN" altLang="zh-CN" sz="1200" kern="1200" dirty="0" smtClean="0">
                <a:solidFill>
                  <a:schemeClr val="tx1"/>
                </a:solidFill>
                <a:effectLst/>
                <a:latin typeface="+mn-lt"/>
                <a:ea typeface="+mn-ea"/>
                <a:cs typeface="+mn-cs"/>
              </a:rPr>
              <a:t>同时请求的进程的</a:t>
            </a:r>
            <a:r>
              <a:rPr lang="en-US" altLang="zh-CN" sz="1200" kern="1200" dirty="0" smtClean="0">
                <a:solidFill>
                  <a:schemeClr val="tx1"/>
                </a:solidFill>
                <a:effectLst/>
                <a:latin typeface="+mn-lt"/>
                <a:ea typeface="+mn-ea"/>
                <a:cs typeface="+mn-cs"/>
              </a:rPr>
              <a:t>exe</a:t>
            </a:r>
            <a:r>
              <a:rPr lang="zh-CN" altLang="zh-CN" sz="1200" kern="1200" dirty="0" smtClean="0">
                <a:solidFill>
                  <a:schemeClr val="tx1"/>
                </a:solidFill>
                <a:effectLst/>
                <a:latin typeface="+mn-lt"/>
                <a:ea typeface="+mn-ea"/>
                <a:cs typeface="+mn-cs"/>
              </a:rPr>
              <a:t>必须有</a:t>
            </a:r>
            <a:r>
              <a:rPr lang="en-US" altLang="zh-CN" sz="1200" kern="1200" dirty="0" smtClean="0">
                <a:solidFill>
                  <a:schemeClr val="tx1"/>
                </a:solidFill>
                <a:effectLst/>
                <a:latin typeface="+mn-lt"/>
                <a:ea typeface="+mn-ea"/>
                <a:cs typeface="+mn-cs"/>
              </a:rPr>
              <a:t>windows</a:t>
            </a:r>
            <a:r>
              <a:rPr lang="zh-CN" altLang="zh-CN" sz="1200" kern="1200" dirty="0" smtClean="0">
                <a:solidFill>
                  <a:schemeClr val="tx1"/>
                </a:solidFill>
                <a:effectLst/>
                <a:latin typeface="+mn-lt"/>
                <a:ea typeface="+mn-ea"/>
                <a:cs typeface="+mn-cs"/>
              </a:rPr>
              <a:t>内部实现的的签名认证。</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其中对于</a:t>
            </a:r>
            <a:r>
              <a:rPr lang="en-US" altLang="zh-CN" sz="1200" kern="1200" dirty="0" smtClean="0">
                <a:solidFill>
                  <a:schemeClr val="tx1"/>
                </a:solidFill>
                <a:effectLst/>
                <a:latin typeface="+mn-lt"/>
                <a:ea typeface="+mn-ea"/>
                <a:cs typeface="+mn-cs"/>
              </a:rPr>
              <a:t>MMC</a:t>
            </a:r>
            <a:r>
              <a:rPr lang="zh-CN" altLang="en-US" sz="1200" kern="1200" dirty="0" smtClean="0">
                <a:solidFill>
                  <a:schemeClr val="tx1"/>
                </a:solidFill>
                <a:effectLst/>
                <a:latin typeface="+mn-lt"/>
                <a:ea typeface="+mn-ea"/>
                <a:cs typeface="+mn-cs"/>
              </a:rPr>
              <a:t>的进程特殊验证了参数，这个</a:t>
            </a:r>
            <a:r>
              <a:rPr lang="en-US" altLang="zh-CN" sz="1200" kern="1200" dirty="0" smtClean="0">
                <a:solidFill>
                  <a:schemeClr val="tx1"/>
                </a:solidFill>
                <a:effectLst/>
                <a:latin typeface="+mn-lt"/>
                <a:ea typeface="+mn-ea"/>
                <a:cs typeface="+mn-cs"/>
              </a:rPr>
              <a:t>MMC </a:t>
            </a:r>
            <a:r>
              <a:rPr lang="zh-CN" altLang="en-US" sz="1200" kern="1200" dirty="0" smtClean="0">
                <a:solidFill>
                  <a:schemeClr val="tx1"/>
                </a:solidFill>
                <a:effectLst/>
                <a:latin typeface="+mn-lt"/>
                <a:ea typeface="+mn-ea"/>
                <a:cs typeface="+mn-cs"/>
              </a:rPr>
              <a:t>进程可以提供一个</a:t>
            </a:r>
            <a:r>
              <a:rPr lang="en-US" altLang="zh-CN" sz="1200" kern="1200" dirty="0" smtClean="0">
                <a:solidFill>
                  <a:schemeClr val="tx1"/>
                </a:solidFill>
                <a:effectLst/>
                <a:latin typeface="+mn-lt"/>
                <a:ea typeface="+mn-ea"/>
                <a:cs typeface="+mn-cs"/>
              </a:rPr>
              <a:t>MMC</a:t>
            </a:r>
            <a:r>
              <a:rPr lang="zh-CN" altLang="en-US" sz="1200" kern="1200" dirty="0" smtClean="0">
                <a:solidFill>
                  <a:schemeClr val="tx1"/>
                </a:solidFill>
                <a:effectLst/>
                <a:latin typeface="+mn-lt"/>
                <a:ea typeface="+mn-ea"/>
                <a:cs typeface="+mn-cs"/>
              </a:rPr>
              <a:t>脚本用于执行操作，因此还</a:t>
            </a:r>
            <a:r>
              <a:rPr lang="zh-CN" altLang="zh-CN" sz="1200" kern="1200" dirty="0" smtClean="0">
                <a:solidFill>
                  <a:schemeClr val="tx1"/>
                </a:solidFill>
                <a:effectLst/>
                <a:latin typeface="+mn-lt"/>
                <a:ea typeface="+mn-ea"/>
                <a:cs typeface="+mn-cs"/>
              </a:rPr>
              <a:t>判断了调用</a:t>
            </a:r>
            <a:r>
              <a:rPr lang="en-US" altLang="zh-CN" sz="1200" kern="1200" dirty="0" smtClean="0">
                <a:solidFill>
                  <a:schemeClr val="tx1"/>
                </a:solidFill>
                <a:effectLst/>
                <a:latin typeface="+mn-lt"/>
                <a:ea typeface="+mn-ea"/>
                <a:cs typeface="+mn-cs"/>
              </a:rPr>
              <a:t>MMC</a:t>
            </a:r>
            <a:r>
              <a:rPr lang="zh-CN" altLang="zh-CN" sz="1200" kern="1200" dirty="0" smtClean="0">
                <a:solidFill>
                  <a:schemeClr val="tx1"/>
                </a:solidFill>
                <a:effectLst/>
                <a:latin typeface="+mn-lt"/>
                <a:ea typeface="+mn-ea"/>
                <a:cs typeface="+mn-cs"/>
              </a:rPr>
              <a:t>进程的参数的</a:t>
            </a:r>
            <a:r>
              <a:rPr lang="en-US" altLang="zh-CN" sz="1200" kern="1200" dirty="0" smtClean="0">
                <a:solidFill>
                  <a:schemeClr val="tx1"/>
                </a:solidFill>
                <a:effectLst/>
                <a:latin typeface="+mn-lt"/>
                <a:ea typeface="+mn-ea"/>
                <a:cs typeface="+mn-cs"/>
              </a:rPr>
              <a:t>MMC</a:t>
            </a:r>
            <a:r>
              <a:rPr lang="zh-CN" altLang="zh-CN" sz="1200" kern="1200" dirty="0" smtClean="0">
                <a:solidFill>
                  <a:schemeClr val="tx1"/>
                </a:solidFill>
                <a:effectLst/>
                <a:latin typeface="+mn-lt"/>
                <a:ea typeface="+mn-ea"/>
                <a:cs typeface="+mn-cs"/>
              </a:rPr>
              <a:t>脚本的签名及目录的有效性</a:t>
            </a:r>
          </a:p>
          <a:p>
            <a:endParaRPr lang="zh-CN" altLang="en-US" dirty="0"/>
          </a:p>
        </p:txBody>
      </p:sp>
      <p:sp>
        <p:nvSpPr>
          <p:cNvPr id="4" name="灯片编号占位符 3"/>
          <p:cNvSpPr>
            <a:spLocks noGrp="1"/>
          </p:cNvSpPr>
          <p:nvPr>
            <p:ph type="sldNum" sz="quarter" idx="10"/>
          </p:nvPr>
        </p:nvSpPr>
        <p:spPr/>
        <p:txBody>
          <a:bodyPr/>
          <a:lstStyle/>
          <a:p>
            <a:fld id="{53B004CD-37BA-4EBF-8255-D7E2DC25FFAD}" type="slidenum">
              <a:rPr lang="zh-CN" altLang="en-US" smtClean="0"/>
              <a:t>17</a:t>
            </a:fld>
            <a:endParaRPr lang="zh-CN" altLang="en-US"/>
          </a:p>
        </p:txBody>
      </p:sp>
    </p:spTree>
    <p:extLst>
      <p:ext uri="{BB962C8B-B14F-4D97-AF65-F5344CB8AC3E}">
        <p14:creationId xmlns:p14="http://schemas.microsoft.com/office/powerpoint/2010/main" val="37490953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同时另一个限制就是</a:t>
            </a:r>
            <a:r>
              <a:rPr lang="zh-CN" altLang="zh-CN" sz="1200" kern="1200" dirty="0" smtClean="0">
                <a:solidFill>
                  <a:schemeClr val="tx1"/>
                </a:solidFill>
                <a:effectLst/>
                <a:latin typeface="+mn-lt"/>
                <a:ea typeface="+mn-ea"/>
                <a:cs typeface="+mn-cs"/>
              </a:rPr>
              <a:t>发起</a:t>
            </a:r>
            <a:r>
              <a:rPr lang="zh-CN" altLang="zh-CN" sz="1200" kern="1200" dirty="0" smtClean="0">
                <a:solidFill>
                  <a:schemeClr val="tx1"/>
                </a:solidFill>
                <a:effectLst/>
                <a:latin typeface="+mn-lt"/>
                <a:ea typeface="+mn-ea"/>
                <a:cs typeface="+mn-cs"/>
              </a:rPr>
              <a:t>者进程必须拥有中等完整性级别权限，前面我们提到了不同的完整性级别进程之间只可以通过</a:t>
            </a:r>
            <a:r>
              <a:rPr lang="en-US" altLang="zh-CN" sz="1200" kern="1200" dirty="0" smtClean="0">
                <a:solidFill>
                  <a:schemeClr val="tx1"/>
                </a:solidFill>
                <a:effectLst/>
                <a:latin typeface="+mn-lt"/>
                <a:ea typeface="+mn-ea"/>
                <a:cs typeface="+mn-cs"/>
              </a:rPr>
              <a:t>RPC/LPC</a:t>
            </a:r>
            <a:r>
              <a:rPr lang="zh-CN" altLang="zh-CN" sz="1200" kern="1200" dirty="0" smtClean="0">
                <a:solidFill>
                  <a:schemeClr val="tx1"/>
                </a:solidFill>
                <a:effectLst/>
                <a:latin typeface="+mn-lt"/>
                <a:ea typeface="+mn-ea"/>
                <a:cs typeface="+mn-cs"/>
              </a:rPr>
              <a:t>进行通信，若发起者进程不做权限限制，这样低完整性进程既可以通过发送</a:t>
            </a:r>
            <a:r>
              <a:rPr lang="en-US" altLang="zh-CN" sz="1200" kern="1200" dirty="0" smtClean="0">
                <a:solidFill>
                  <a:schemeClr val="tx1"/>
                </a:solidFill>
                <a:effectLst/>
                <a:latin typeface="+mn-lt"/>
                <a:ea typeface="+mn-ea"/>
                <a:cs typeface="+mn-cs"/>
              </a:rPr>
              <a:t>LPC</a:t>
            </a:r>
            <a:r>
              <a:rPr lang="zh-CN" altLang="zh-CN" sz="1200" kern="1200" dirty="0" smtClean="0">
                <a:solidFill>
                  <a:schemeClr val="tx1"/>
                </a:solidFill>
                <a:effectLst/>
                <a:latin typeface="+mn-lt"/>
                <a:ea typeface="+mn-ea"/>
                <a:cs typeface="+mn-cs"/>
              </a:rPr>
              <a:t>通信让</a:t>
            </a:r>
            <a:r>
              <a:rPr lang="en-US" altLang="zh-CN" sz="1200" kern="1200" dirty="0" err="1" smtClean="0">
                <a:solidFill>
                  <a:schemeClr val="tx1"/>
                </a:solidFill>
                <a:effectLst/>
                <a:latin typeface="+mn-lt"/>
                <a:ea typeface="+mn-ea"/>
                <a:cs typeface="+mn-cs"/>
              </a:rPr>
              <a:t>svchost</a:t>
            </a:r>
            <a:r>
              <a:rPr lang="zh-CN" altLang="zh-CN" sz="1200" kern="1200" dirty="0" smtClean="0">
                <a:solidFill>
                  <a:schemeClr val="tx1"/>
                </a:solidFill>
                <a:effectLst/>
                <a:latin typeface="+mn-lt"/>
                <a:ea typeface="+mn-ea"/>
                <a:cs typeface="+mn-cs"/>
              </a:rPr>
              <a:t>进程创建管理员权限进程。</a:t>
            </a:r>
          </a:p>
          <a:p>
            <a:endParaRPr lang="zh-CN" altLang="en-US" dirty="0"/>
          </a:p>
        </p:txBody>
      </p:sp>
      <p:sp>
        <p:nvSpPr>
          <p:cNvPr id="4" name="灯片编号占位符 3"/>
          <p:cNvSpPr>
            <a:spLocks noGrp="1"/>
          </p:cNvSpPr>
          <p:nvPr>
            <p:ph type="sldNum" sz="quarter" idx="10"/>
          </p:nvPr>
        </p:nvSpPr>
        <p:spPr/>
        <p:txBody>
          <a:bodyPr/>
          <a:lstStyle/>
          <a:p>
            <a:fld id="{53B004CD-37BA-4EBF-8255-D7E2DC25FFAD}" type="slidenum">
              <a:rPr lang="zh-CN" altLang="en-US" smtClean="0"/>
              <a:t>18</a:t>
            </a:fld>
            <a:endParaRPr lang="zh-CN" altLang="en-US"/>
          </a:p>
        </p:txBody>
      </p:sp>
    </p:spTree>
    <p:extLst>
      <p:ext uri="{BB962C8B-B14F-4D97-AF65-F5344CB8AC3E}">
        <p14:creationId xmlns:p14="http://schemas.microsoft.com/office/powerpoint/2010/main" val="24727540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前面侧重介绍了</a:t>
            </a:r>
            <a:r>
              <a:rPr lang="en-US" altLang="zh-CN" dirty="0" smtClean="0"/>
              <a:t>windows</a:t>
            </a:r>
            <a:r>
              <a:rPr lang="zh-CN" altLang="en-US" dirty="0" smtClean="0"/>
              <a:t>的</a:t>
            </a:r>
            <a:r>
              <a:rPr lang="en-US" altLang="zh-CN" dirty="0" err="1" smtClean="0"/>
              <a:t>uac</a:t>
            </a:r>
            <a:r>
              <a:rPr lang="zh-CN" altLang="en-US" dirty="0" smtClean="0"/>
              <a:t>在白名单机制的实现，下面讲到的就是基于</a:t>
            </a:r>
            <a:r>
              <a:rPr lang="en-US" altLang="zh-CN" dirty="0" smtClean="0"/>
              <a:t>windows</a:t>
            </a:r>
            <a:r>
              <a:rPr lang="zh-CN" altLang="en-US" dirty="0" smtClean="0"/>
              <a:t>的白名单的机制来</a:t>
            </a:r>
            <a:r>
              <a:rPr lang="en-US" altLang="zh-CN" dirty="0" smtClean="0"/>
              <a:t>bypass </a:t>
            </a:r>
            <a:r>
              <a:rPr lang="en-US" altLang="zh-CN" dirty="0" err="1" smtClean="0"/>
              <a:t>uac</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53B004CD-37BA-4EBF-8255-D7E2DC25FFAD}" type="slidenum">
              <a:rPr lang="zh-CN" altLang="en-US" smtClean="0"/>
              <a:t>19</a:t>
            </a:fld>
            <a:endParaRPr lang="zh-CN" altLang="en-US"/>
          </a:p>
        </p:txBody>
      </p:sp>
    </p:spTree>
    <p:extLst>
      <p:ext uri="{BB962C8B-B14F-4D97-AF65-F5344CB8AC3E}">
        <p14:creationId xmlns:p14="http://schemas.microsoft.com/office/powerpoint/2010/main" val="1860669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B004CD-37BA-4EBF-8255-D7E2DC25FFAD}" type="slidenum">
              <a:rPr lang="zh-CN" altLang="en-US" smtClean="0"/>
              <a:t>2</a:t>
            </a:fld>
            <a:endParaRPr lang="zh-CN" altLang="en-US"/>
          </a:p>
        </p:txBody>
      </p:sp>
    </p:spTree>
    <p:extLst>
      <p:ext uri="{BB962C8B-B14F-4D97-AF65-F5344CB8AC3E}">
        <p14:creationId xmlns:p14="http://schemas.microsoft.com/office/powerpoint/2010/main" val="3237335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网上流传已久的</a:t>
            </a:r>
            <a:r>
              <a:rPr lang="en-US" altLang="zh-CN" sz="1200" kern="1200" dirty="0" err="1" smtClean="0">
                <a:solidFill>
                  <a:schemeClr val="tx1"/>
                </a:solidFill>
                <a:effectLst/>
                <a:latin typeface="+mn-lt"/>
                <a:ea typeface="+mn-ea"/>
                <a:cs typeface="+mn-cs"/>
              </a:rPr>
              <a:t>uac</a:t>
            </a:r>
            <a:r>
              <a:rPr lang="en-US" altLang="zh-CN" sz="1200" kern="1200" dirty="0" smtClean="0">
                <a:solidFill>
                  <a:schemeClr val="tx1"/>
                </a:solidFill>
                <a:effectLst/>
                <a:latin typeface="+mn-lt"/>
                <a:ea typeface="+mn-ea"/>
                <a:cs typeface="+mn-cs"/>
              </a:rPr>
              <a:t> bypass </a:t>
            </a:r>
            <a:r>
              <a:rPr lang="zh-CN" altLang="zh-CN" sz="1200" kern="1200" dirty="0" smtClean="0">
                <a:solidFill>
                  <a:schemeClr val="tx1"/>
                </a:solidFill>
                <a:effectLst/>
                <a:latin typeface="+mn-lt"/>
                <a:ea typeface="+mn-ea"/>
                <a:cs typeface="+mn-cs"/>
              </a:rPr>
              <a:t>方法，通过注入代码到</a:t>
            </a:r>
            <a:r>
              <a:rPr lang="en-US" altLang="zh-CN" sz="1200" kern="1200" dirty="0" smtClean="0">
                <a:solidFill>
                  <a:schemeClr val="tx1"/>
                </a:solidFill>
                <a:effectLst/>
                <a:latin typeface="+mn-lt"/>
                <a:ea typeface="+mn-ea"/>
                <a:cs typeface="+mn-cs"/>
              </a:rPr>
              <a:t>explorer</a:t>
            </a:r>
            <a:r>
              <a:rPr lang="zh-CN" altLang="zh-CN" sz="1200" kern="1200" dirty="0" smtClean="0">
                <a:solidFill>
                  <a:schemeClr val="tx1"/>
                </a:solidFill>
                <a:effectLst/>
                <a:latin typeface="+mn-lt"/>
                <a:ea typeface="+mn-ea"/>
                <a:cs typeface="+mn-cs"/>
              </a:rPr>
              <a:t>进程，利用</a:t>
            </a:r>
            <a:r>
              <a:rPr lang="en-US" altLang="zh-CN" sz="1200" kern="1200" dirty="0" err="1" smtClean="0">
                <a:solidFill>
                  <a:schemeClr val="tx1"/>
                </a:solidFill>
                <a:effectLst/>
                <a:latin typeface="+mn-lt"/>
                <a:ea typeface="+mn-ea"/>
                <a:cs typeface="+mn-cs"/>
              </a:rPr>
              <a:t>ComObject</a:t>
            </a:r>
            <a:r>
              <a:rPr lang="zh-CN" altLang="zh-CN" sz="1200" kern="1200" dirty="0" smtClean="0">
                <a:solidFill>
                  <a:schemeClr val="tx1"/>
                </a:solidFill>
                <a:effectLst/>
                <a:latin typeface="+mn-lt"/>
                <a:ea typeface="+mn-ea"/>
                <a:cs typeface="+mn-cs"/>
              </a:rPr>
              <a:t>白名單，这个白名单进程创建</a:t>
            </a:r>
            <a:r>
              <a:rPr lang="en-US" altLang="zh-CN" sz="1200" kern="1200" dirty="0" err="1" smtClean="0">
                <a:solidFill>
                  <a:schemeClr val="tx1"/>
                </a:solidFill>
                <a:effectLst/>
                <a:latin typeface="+mn-lt"/>
                <a:ea typeface="+mn-ea"/>
                <a:cs typeface="+mn-cs"/>
              </a:rPr>
              <a:t>IFileOperation</a:t>
            </a:r>
            <a:r>
              <a:rPr lang="en-US" altLang="zh-CN" sz="1200" kern="1200" dirty="0" smtClean="0">
                <a:solidFill>
                  <a:schemeClr val="tx1"/>
                </a:solidFill>
                <a:effectLst/>
                <a:latin typeface="+mn-lt"/>
                <a:ea typeface="+mn-ea"/>
                <a:cs typeface="+mn-cs"/>
              </a:rPr>
              <a:t> Object Pattern</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3AD05575-8857-4850-9277-11B85BDB8E09 </a:t>
            </a:r>
            <a:r>
              <a:rPr lang="zh-CN" altLang="zh-CN" sz="1200" kern="1200" dirty="0" smtClean="0">
                <a:solidFill>
                  <a:schemeClr val="tx1"/>
                </a:solidFill>
                <a:effectLst/>
                <a:latin typeface="+mn-lt"/>
                <a:ea typeface="+mn-ea"/>
                <a:cs typeface="+mn-cs"/>
              </a:rPr>
              <a:t>时拥有管理员权限但是不触发</a:t>
            </a:r>
            <a:r>
              <a:rPr lang="en-US" altLang="zh-CN" sz="1200" kern="1200" dirty="0" smtClean="0">
                <a:solidFill>
                  <a:schemeClr val="tx1"/>
                </a:solidFill>
                <a:effectLst/>
                <a:latin typeface="+mn-lt"/>
                <a:ea typeface="+mn-ea"/>
                <a:cs typeface="+mn-cs"/>
              </a:rPr>
              <a:t>UAC</a:t>
            </a:r>
            <a:r>
              <a:rPr lang="zh-CN" altLang="zh-CN" sz="1200" kern="1200" dirty="0" smtClean="0">
                <a:solidFill>
                  <a:schemeClr val="tx1"/>
                </a:solidFill>
                <a:effectLst/>
                <a:latin typeface="+mn-lt"/>
                <a:ea typeface="+mn-ea"/>
                <a:cs typeface="+mn-cs"/>
              </a:rPr>
              <a:t>，通过注入到白名单进程里面，同时使用这个对象拷贝文件到系统目录下，然后利用系统目录下的某些白名单进程的</a:t>
            </a:r>
            <a:r>
              <a:rPr lang="en-US" altLang="zh-CN" sz="1200" kern="1200" dirty="0" err="1" smtClean="0">
                <a:solidFill>
                  <a:schemeClr val="tx1"/>
                </a:solidFill>
                <a:effectLst/>
                <a:latin typeface="+mn-lt"/>
                <a:ea typeface="+mn-ea"/>
                <a:cs typeface="+mn-cs"/>
              </a:rPr>
              <a:t>dll</a:t>
            </a:r>
            <a:r>
              <a:rPr lang="zh-CN" altLang="zh-CN" sz="1200" kern="1200" dirty="0" smtClean="0">
                <a:solidFill>
                  <a:schemeClr val="tx1"/>
                </a:solidFill>
                <a:effectLst/>
                <a:latin typeface="+mn-lt"/>
                <a:ea typeface="+mn-ea"/>
                <a:cs typeface="+mn-cs"/>
              </a:rPr>
              <a:t>劫持 漏洞 即可成功</a:t>
            </a:r>
            <a:r>
              <a:rPr lang="en-US" altLang="zh-CN" sz="1200" kern="1200" dirty="0" smtClean="0">
                <a:solidFill>
                  <a:schemeClr val="tx1"/>
                </a:solidFill>
                <a:effectLst/>
                <a:latin typeface="+mn-lt"/>
                <a:ea typeface="+mn-ea"/>
                <a:cs typeface="+mn-cs"/>
              </a:rPr>
              <a:t>bypass </a:t>
            </a:r>
            <a:r>
              <a:rPr lang="en-US" altLang="zh-CN" sz="1200" kern="1200" dirty="0" err="1" smtClean="0">
                <a:solidFill>
                  <a:schemeClr val="tx1"/>
                </a:solidFill>
                <a:effectLst/>
                <a:latin typeface="+mn-lt"/>
                <a:ea typeface="+mn-ea"/>
                <a:cs typeface="+mn-cs"/>
              </a:rPr>
              <a:t>uac</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53B004CD-37BA-4EBF-8255-D7E2DC25FFAD}" type="slidenum">
              <a:rPr lang="zh-CN" altLang="en-US" smtClean="0"/>
              <a:t>20</a:t>
            </a:fld>
            <a:endParaRPr lang="zh-CN" altLang="en-US"/>
          </a:p>
        </p:txBody>
      </p:sp>
    </p:spTree>
    <p:extLst>
      <p:ext uri="{BB962C8B-B14F-4D97-AF65-F5344CB8AC3E}">
        <p14:creationId xmlns:p14="http://schemas.microsoft.com/office/powerpoint/2010/main" val="31921363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缺点</a:t>
            </a:r>
            <a:r>
              <a:rPr lang="en-US" altLang="zh-CN" sz="1200"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家喻户晓的利用方法，很多恶意软件都这样使用</a:t>
            </a:r>
          </a:p>
          <a:p>
            <a:r>
              <a:rPr lang="en-US" altLang="zh-CN" sz="1200" kern="1200" dirty="0" smtClean="0">
                <a:solidFill>
                  <a:schemeClr val="tx1"/>
                </a:solidFill>
                <a:effectLst/>
                <a:latin typeface="+mn-lt"/>
                <a:ea typeface="+mn-ea"/>
                <a:cs typeface="+mn-cs"/>
              </a:rPr>
              <a:t>2 Code inject</a:t>
            </a:r>
            <a:r>
              <a:rPr lang="zh-CN" altLang="zh-CN" sz="1200" kern="1200" dirty="0" smtClean="0">
                <a:solidFill>
                  <a:schemeClr val="tx1"/>
                </a:solidFill>
                <a:effectLst/>
                <a:latin typeface="+mn-lt"/>
                <a:ea typeface="+mn-ea"/>
                <a:cs typeface="+mn-cs"/>
              </a:rPr>
              <a:t>是危险的行为，所有的主动防御都会进行拦截防御</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zh-CN" altLang="zh-CN" sz="1200" kern="1200" dirty="0" smtClean="0">
              <a:solidFill>
                <a:schemeClr val="tx1"/>
              </a:solidFill>
              <a:effectLst/>
              <a:latin typeface="+mn-lt"/>
              <a:ea typeface="+mn-ea"/>
              <a:cs typeface="+mn-cs"/>
            </a:endParaRPr>
          </a:p>
          <a:p>
            <a:r>
              <a:rPr lang="zh-CN" altLang="en-US" dirty="0" smtClean="0"/>
              <a:t>而且过完</a:t>
            </a:r>
            <a:r>
              <a:rPr lang="en-US" altLang="zh-CN" dirty="0" smtClean="0"/>
              <a:t>UAC</a:t>
            </a:r>
            <a:r>
              <a:rPr lang="zh-CN" altLang="en-US" dirty="0" smtClean="0"/>
              <a:t>搞不好还得过主动防御之类的，各种麻烦，下面我介绍的方法就直接全</a:t>
            </a:r>
            <a:r>
              <a:rPr lang="en-US" altLang="zh-CN" dirty="0" smtClean="0"/>
              <a:t>bypass</a:t>
            </a:r>
            <a:r>
              <a:rPr lang="zh-CN" altLang="en-US" dirty="0" smtClean="0"/>
              <a:t>掉了。</a:t>
            </a:r>
            <a:endParaRPr lang="zh-CN" altLang="en-US" dirty="0"/>
          </a:p>
        </p:txBody>
      </p:sp>
      <p:sp>
        <p:nvSpPr>
          <p:cNvPr id="4" name="灯片编号占位符 3"/>
          <p:cNvSpPr>
            <a:spLocks noGrp="1"/>
          </p:cNvSpPr>
          <p:nvPr>
            <p:ph type="sldNum" sz="quarter" idx="10"/>
          </p:nvPr>
        </p:nvSpPr>
        <p:spPr/>
        <p:txBody>
          <a:bodyPr/>
          <a:lstStyle/>
          <a:p>
            <a:fld id="{53B004CD-37BA-4EBF-8255-D7E2DC25FFAD}" type="slidenum">
              <a:rPr lang="zh-CN" altLang="en-US" smtClean="0"/>
              <a:t>21</a:t>
            </a:fld>
            <a:endParaRPr lang="zh-CN" altLang="en-US"/>
          </a:p>
        </p:txBody>
      </p:sp>
    </p:spTree>
    <p:extLst>
      <p:ext uri="{BB962C8B-B14F-4D97-AF65-F5344CB8AC3E}">
        <p14:creationId xmlns:p14="http://schemas.microsoft.com/office/powerpoint/2010/main" val="2058518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err="1" smtClean="0">
                <a:solidFill>
                  <a:schemeClr val="tx1"/>
                </a:solidFill>
                <a:effectLst/>
                <a:latin typeface="+mn-lt"/>
                <a:ea typeface="+mn-ea"/>
                <a:cs typeface="+mn-cs"/>
              </a:rPr>
              <a:t>Wusa</a:t>
            </a:r>
            <a:r>
              <a:rPr lang="zh-CN" altLang="zh-CN" sz="1200" kern="1200" dirty="0" smtClean="0">
                <a:solidFill>
                  <a:schemeClr val="tx1"/>
                </a:solidFill>
                <a:effectLst/>
                <a:latin typeface="+mn-lt"/>
                <a:ea typeface="+mn-ea"/>
                <a:cs typeface="+mn-cs"/>
              </a:rPr>
              <a:t>是从</a:t>
            </a:r>
            <a:r>
              <a:rPr lang="en-US" altLang="zh-CN" sz="1200" kern="1200" dirty="0" smtClean="0">
                <a:solidFill>
                  <a:schemeClr val="tx1"/>
                </a:solidFill>
                <a:effectLst/>
                <a:latin typeface="+mn-lt"/>
                <a:ea typeface="+mn-ea"/>
                <a:cs typeface="+mn-cs"/>
              </a:rPr>
              <a:t>windows vista </a:t>
            </a:r>
            <a:r>
              <a:rPr lang="zh-CN" altLang="zh-CN" sz="1200" kern="1200" dirty="0" smtClean="0">
                <a:solidFill>
                  <a:schemeClr val="tx1"/>
                </a:solidFill>
                <a:effectLst/>
                <a:latin typeface="+mn-lt"/>
                <a:ea typeface="+mn-ea"/>
                <a:cs typeface="+mn-cs"/>
              </a:rPr>
              <a:t>开始的更新独立的安装程序，一般的第三方微软补丁提供都是采用这个进行补丁安装。同时</a:t>
            </a:r>
            <a:r>
              <a:rPr lang="en-US" altLang="zh-CN" sz="1200" kern="1200" dirty="0" err="1" smtClean="0">
                <a:solidFill>
                  <a:schemeClr val="tx1"/>
                </a:solidFill>
                <a:effectLst/>
                <a:latin typeface="+mn-lt"/>
                <a:ea typeface="+mn-ea"/>
                <a:cs typeface="+mn-cs"/>
              </a:rPr>
              <a:t>wusa</a:t>
            </a:r>
            <a:r>
              <a:rPr lang="zh-CN" altLang="zh-CN" sz="1200" kern="1200" dirty="0" smtClean="0">
                <a:solidFill>
                  <a:schemeClr val="tx1"/>
                </a:solidFill>
                <a:effectLst/>
                <a:latin typeface="+mn-lt"/>
                <a:ea typeface="+mn-ea"/>
                <a:cs typeface="+mn-cs"/>
              </a:rPr>
              <a:t>是在</a:t>
            </a:r>
            <a:r>
              <a:rPr lang="en-US" altLang="zh-CN" sz="1200" kern="1200" dirty="0" smtClean="0">
                <a:solidFill>
                  <a:schemeClr val="tx1"/>
                </a:solidFill>
                <a:effectLst/>
                <a:latin typeface="+mn-lt"/>
                <a:ea typeface="+mn-ea"/>
                <a:cs typeface="+mn-cs"/>
              </a:rPr>
              <a:t>windows </a:t>
            </a:r>
            <a:r>
              <a:rPr lang="zh-CN" altLang="zh-CN" sz="1200" kern="1200" dirty="0" smtClean="0">
                <a:solidFill>
                  <a:schemeClr val="tx1"/>
                </a:solidFill>
                <a:effectLst/>
                <a:latin typeface="+mn-lt"/>
                <a:ea typeface="+mn-ea"/>
                <a:cs typeface="+mn-cs"/>
              </a:rPr>
              <a:t>的</a:t>
            </a:r>
            <a:r>
              <a:rPr lang="en-US" altLang="zh-CN" sz="1200" kern="1200" dirty="0" err="1" smtClean="0">
                <a:solidFill>
                  <a:schemeClr val="tx1"/>
                </a:solidFill>
                <a:effectLst/>
                <a:latin typeface="+mn-lt"/>
                <a:ea typeface="+mn-ea"/>
                <a:cs typeface="+mn-cs"/>
              </a:rPr>
              <a:t>uac</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白名单中，调用</a:t>
            </a:r>
            <a:r>
              <a:rPr lang="en-US" altLang="zh-CN" sz="1200" kern="1200" dirty="0" err="1" smtClean="0">
                <a:solidFill>
                  <a:schemeClr val="tx1"/>
                </a:solidFill>
                <a:effectLst/>
                <a:latin typeface="+mn-lt"/>
                <a:ea typeface="+mn-ea"/>
                <a:cs typeface="+mn-cs"/>
              </a:rPr>
              <a:t>wusa</a:t>
            </a:r>
            <a:r>
              <a:rPr lang="zh-CN" altLang="zh-CN" sz="1200" kern="1200" dirty="0" smtClean="0">
                <a:solidFill>
                  <a:schemeClr val="tx1"/>
                </a:solidFill>
                <a:effectLst/>
                <a:latin typeface="+mn-lt"/>
                <a:ea typeface="+mn-ea"/>
                <a:cs typeface="+mn-cs"/>
              </a:rPr>
              <a:t>程序不需要弹出</a:t>
            </a:r>
            <a:r>
              <a:rPr lang="en-US" altLang="zh-CN" sz="1200" kern="1200" dirty="0" smtClean="0">
                <a:solidFill>
                  <a:schemeClr val="tx1"/>
                </a:solidFill>
                <a:effectLst/>
                <a:latin typeface="+mn-lt"/>
                <a:ea typeface="+mn-ea"/>
                <a:cs typeface="+mn-cs"/>
              </a:rPr>
              <a:t>UAC</a:t>
            </a:r>
            <a:r>
              <a:rPr lang="zh-CN" altLang="zh-CN" sz="1200" kern="1200" dirty="0" smtClean="0">
                <a:solidFill>
                  <a:schemeClr val="tx1"/>
                </a:solidFill>
                <a:effectLst/>
                <a:latin typeface="+mn-lt"/>
                <a:ea typeface="+mn-ea"/>
                <a:cs typeface="+mn-cs"/>
              </a:rPr>
              <a:t>框确认提示。</a:t>
            </a:r>
          </a:p>
          <a:p>
            <a:endParaRPr lang="zh-CN" altLang="en-US" dirty="0"/>
          </a:p>
        </p:txBody>
      </p:sp>
      <p:sp>
        <p:nvSpPr>
          <p:cNvPr id="4" name="灯片编号占位符 3"/>
          <p:cNvSpPr>
            <a:spLocks noGrp="1"/>
          </p:cNvSpPr>
          <p:nvPr>
            <p:ph type="sldNum" sz="quarter" idx="10"/>
          </p:nvPr>
        </p:nvSpPr>
        <p:spPr/>
        <p:txBody>
          <a:bodyPr/>
          <a:lstStyle/>
          <a:p>
            <a:fld id="{53B004CD-37BA-4EBF-8255-D7E2DC25FFAD}" type="slidenum">
              <a:rPr lang="zh-CN" altLang="en-US" smtClean="0"/>
              <a:t>22</a:t>
            </a:fld>
            <a:endParaRPr lang="zh-CN" altLang="en-US"/>
          </a:p>
        </p:txBody>
      </p:sp>
    </p:spTree>
    <p:extLst>
      <p:ext uri="{BB962C8B-B14F-4D97-AF65-F5344CB8AC3E}">
        <p14:creationId xmlns:p14="http://schemas.microsoft.com/office/powerpoint/2010/main" val="35550846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err="1" smtClean="0">
                <a:solidFill>
                  <a:schemeClr val="tx1"/>
                </a:solidFill>
                <a:effectLst/>
                <a:latin typeface="+mn-lt"/>
                <a:ea typeface="+mn-ea"/>
                <a:cs typeface="+mn-cs"/>
              </a:rPr>
              <a:t>Wusa</a:t>
            </a:r>
            <a:r>
              <a:rPr lang="zh-CN" altLang="zh-CN" sz="1200" kern="1200" dirty="0" smtClean="0">
                <a:solidFill>
                  <a:schemeClr val="tx1"/>
                </a:solidFill>
                <a:effectLst/>
                <a:latin typeface="+mn-lt"/>
                <a:ea typeface="+mn-ea"/>
                <a:cs typeface="+mn-cs"/>
              </a:rPr>
              <a:t>支持强大的命令行选项参数，见下图</a:t>
            </a:r>
          </a:p>
          <a:p>
            <a:endParaRPr lang="en-US" altLang="zh-CN" dirty="0" smtClean="0"/>
          </a:p>
          <a:p>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err="1" smtClean="0">
                <a:solidFill>
                  <a:schemeClr val="tx1"/>
                </a:solidFill>
                <a:effectLst/>
                <a:latin typeface="+mn-lt"/>
                <a:ea typeface="+mn-ea"/>
                <a:cs typeface="+mn-cs"/>
              </a:rPr>
              <a:t>Wusa</a:t>
            </a:r>
            <a:r>
              <a:rPr lang="zh-CN" altLang="zh-CN" sz="1200" kern="1200" dirty="0" smtClean="0">
                <a:solidFill>
                  <a:schemeClr val="tx1"/>
                </a:solidFill>
                <a:effectLst/>
                <a:latin typeface="+mn-lt"/>
                <a:ea typeface="+mn-ea"/>
                <a:cs typeface="+mn-cs"/>
              </a:rPr>
              <a:t>可以用来安装补丁，卸载补丁功能，利用这些功能进行</a:t>
            </a:r>
            <a:r>
              <a:rPr lang="en-US" altLang="zh-CN" sz="1200" kern="1200" dirty="0" smtClean="0">
                <a:solidFill>
                  <a:schemeClr val="tx1"/>
                </a:solidFill>
                <a:effectLst/>
                <a:latin typeface="+mn-lt"/>
                <a:ea typeface="+mn-ea"/>
                <a:cs typeface="+mn-cs"/>
              </a:rPr>
              <a:t>UAC</a:t>
            </a:r>
            <a:r>
              <a:rPr lang="zh-CN" altLang="zh-CN" sz="1200" kern="1200" dirty="0" smtClean="0">
                <a:solidFill>
                  <a:schemeClr val="tx1"/>
                </a:solidFill>
                <a:effectLst/>
                <a:latin typeface="+mn-lt"/>
                <a:ea typeface="+mn-ea"/>
                <a:cs typeface="+mn-cs"/>
              </a:rPr>
              <a:t>绕过。</a:t>
            </a:r>
          </a:p>
          <a:p>
            <a:endParaRPr lang="zh-CN" altLang="en-US" dirty="0"/>
          </a:p>
        </p:txBody>
      </p:sp>
      <p:sp>
        <p:nvSpPr>
          <p:cNvPr id="4" name="灯片编号占位符 3"/>
          <p:cNvSpPr>
            <a:spLocks noGrp="1"/>
          </p:cNvSpPr>
          <p:nvPr>
            <p:ph type="sldNum" sz="quarter" idx="10"/>
          </p:nvPr>
        </p:nvSpPr>
        <p:spPr/>
        <p:txBody>
          <a:bodyPr/>
          <a:lstStyle/>
          <a:p>
            <a:fld id="{53B004CD-37BA-4EBF-8255-D7E2DC25FFAD}" type="slidenum">
              <a:rPr lang="zh-CN" altLang="en-US" smtClean="0"/>
              <a:t>23</a:t>
            </a:fld>
            <a:endParaRPr lang="zh-CN" altLang="en-US"/>
          </a:p>
        </p:txBody>
      </p:sp>
    </p:spTree>
    <p:extLst>
      <p:ext uri="{BB962C8B-B14F-4D97-AF65-F5344CB8AC3E}">
        <p14:creationId xmlns:p14="http://schemas.microsoft.com/office/powerpoint/2010/main" val="27092524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windows</a:t>
            </a:r>
            <a:r>
              <a:rPr lang="zh-CN" altLang="zh-CN" sz="1200" kern="1200" dirty="0" smtClean="0">
                <a:solidFill>
                  <a:schemeClr val="tx1"/>
                </a:solidFill>
                <a:effectLst/>
                <a:latin typeface="+mn-lt"/>
                <a:ea typeface="+mn-ea"/>
                <a:cs typeface="+mn-cs"/>
              </a:rPr>
              <a:t>补丁卸载不需要</a:t>
            </a:r>
            <a:r>
              <a:rPr lang="en-US" altLang="zh-CN" sz="1200" kern="1200" dirty="0" smtClean="0">
                <a:solidFill>
                  <a:schemeClr val="tx1"/>
                </a:solidFill>
                <a:effectLst/>
                <a:latin typeface="+mn-lt"/>
                <a:ea typeface="+mn-ea"/>
                <a:cs typeface="+mn-cs"/>
              </a:rPr>
              <a:t>UAC</a:t>
            </a:r>
            <a:r>
              <a:rPr lang="zh-CN" altLang="zh-CN" sz="1200" kern="1200" dirty="0" smtClean="0">
                <a:solidFill>
                  <a:schemeClr val="tx1"/>
                </a:solidFill>
                <a:effectLst/>
                <a:latin typeface="+mn-lt"/>
                <a:ea typeface="+mn-ea"/>
                <a:cs typeface="+mn-cs"/>
              </a:rPr>
              <a:t>提示，可以直接调用</a:t>
            </a:r>
            <a:r>
              <a:rPr lang="en-US" altLang="zh-CN" sz="1200" kern="1200" dirty="0" smtClean="0">
                <a:solidFill>
                  <a:schemeClr val="tx1"/>
                </a:solidFill>
                <a:effectLst/>
                <a:latin typeface="+mn-lt"/>
                <a:ea typeface="+mn-ea"/>
                <a:cs typeface="+mn-cs"/>
              </a:rPr>
              <a:t>wusa.exe /</a:t>
            </a:r>
            <a:r>
              <a:rPr lang="en-US" altLang="zh-CN" sz="1200" kern="1200" dirty="0" err="1" smtClean="0">
                <a:solidFill>
                  <a:schemeClr val="tx1"/>
                </a:solidFill>
                <a:effectLst/>
                <a:latin typeface="+mn-lt"/>
                <a:ea typeface="+mn-ea"/>
                <a:cs typeface="+mn-cs"/>
              </a:rPr>
              <a:t>kb:xxxx</a:t>
            </a:r>
            <a:r>
              <a:rPr lang="zh-CN" altLang="zh-CN" sz="1200" kern="1200" dirty="0" smtClean="0">
                <a:solidFill>
                  <a:schemeClr val="tx1"/>
                </a:solidFill>
                <a:effectLst/>
                <a:latin typeface="+mn-lt"/>
                <a:ea typeface="+mn-ea"/>
                <a:cs typeface="+mn-cs"/>
              </a:rPr>
              <a:t>卸载指定补丁，然后在利用对应的漏洞进行提权，比较曲折。然后写入程序启动</a:t>
            </a:r>
          </a:p>
          <a:p>
            <a:r>
              <a:rPr lang="en-US" altLang="zh-CN" sz="1200" kern="1200" dirty="0" smtClean="0">
                <a:solidFill>
                  <a:schemeClr val="tx1"/>
                </a:solidFill>
                <a:effectLst/>
                <a:latin typeface="+mn-lt"/>
                <a:ea typeface="+mn-ea"/>
                <a:cs typeface="+mn-cs"/>
              </a:rPr>
              <a:t>C:\Users\arm\AppData\Roaming\Microsoft\Windows\Start Menu\Programs\Startup </a:t>
            </a:r>
            <a:r>
              <a:rPr lang="zh-CN" altLang="zh-CN" sz="1200" kern="1200" dirty="0" smtClean="0">
                <a:solidFill>
                  <a:schemeClr val="tx1"/>
                </a:solidFill>
                <a:effectLst/>
                <a:latin typeface="+mn-lt"/>
                <a:ea typeface="+mn-ea"/>
                <a:cs typeface="+mn-cs"/>
              </a:rPr>
              <a:t>开机后利用卸载的漏洞利用进一步提权到管理员或者</a:t>
            </a:r>
            <a:r>
              <a:rPr lang="en-US" altLang="zh-CN" sz="1200" kern="1200" dirty="0" smtClean="0">
                <a:solidFill>
                  <a:schemeClr val="tx1"/>
                </a:solidFill>
                <a:effectLst/>
                <a:latin typeface="+mn-lt"/>
                <a:ea typeface="+mn-ea"/>
                <a:cs typeface="+mn-cs"/>
              </a:rPr>
              <a:t>system</a:t>
            </a:r>
            <a:r>
              <a:rPr lang="zh-CN" altLang="zh-CN" sz="1200" kern="1200" dirty="0" smtClean="0">
                <a:solidFill>
                  <a:schemeClr val="tx1"/>
                </a:solidFill>
                <a:effectLst/>
                <a:latin typeface="+mn-lt"/>
                <a:ea typeface="+mn-ea"/>
                <a:cs typeface="+mn-cs"/>
              </a:rPr>
              <a:t>权限。</a:t>
            </a:r>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53B004CD-37BA-4EBF-8255-D7E2DC25FFAD}" type="slidenum">
              <a:rPr lang="zh-CN" altLang="en-US" smtClean="0"/>
              <a:t>24</a:t>
            </a:fld>
            <a:endParaRPr lang="zh-CN" altLang="en-US"/>
          </a:p>
        </p:txBody>
      </p:sp>
    </p:spTree>
    <p:extLst>
      <p:ext uri="{BB962C8B-B14F-4D97-AF65-F5344CB8AC3E}">
        <p14:creationId xmlns:p14="http://schemas.microsoft.com/office/powerpoint/2010/main" val="14169209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 普通用户权限下也可以猥琐利用，就算弹出输入管理员密码框，但是因为显示的微软应用程序 且已经通过验证，很容易迷惑输入从而卸载了补丁 导致某些情况下可以被其他方式提权</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53B004CD-37BA-4EBF-8255-D7E2DC25FFAD}" type="slidenum">
              <a:rPr lang="zh-CN" altLang="en-US" smtClean="0"/>
              <a:t>25</a:t>
            </a:fld>
            <a:endParaRPr lang="zh-CN" altLang="en-US"/>
          </a:p>
        </p:txBody>
      </p:sp>
    </p:spTree>
    <p:extLst>
      <p:ext uri="{BB962C8B-B14F-4D97-AF65-F5344CB8AC3E}">
        <p14:creationId xmlns:p14="http://schemas.microsoft.com/office/powerpoint/2010/main" val="8421695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这里肯定有人说了，太麻烦了，还得等重启，还得</a:t>
            </a:r>
            <a:r>
              <a:rPr lang="zh-CN" altLang="zh-CN" sz="1200" kern="1200" dirty="0" smtClean="0">
                <a:solidFill>
                  <a:schemeClr val="tx1"/>
                </a:solidFill>
                <a:effectLst/>
                <a:latin typeface="+mn-lt"/>
                <a:ea typeface="+mn-ea"/>
                <a:cs typeface="+mn-cs"/>
              </a:rPr>
              <a:t>需要</a:t>
            </a:r>
            <a:r>
              <a:rPr lang="zh-CN" altLang="zh-CN" sz="1200" kern="1200" dirty="0" smtClean="0">
                <a:solidFill>
                  <a:schemeClr val="tx1"/>
                </a:solidFill>
                <a:effectLst/>
                <a:latin typeface="+mn-lt"/>
                <a:ea typeface="+mn-ea"/>
                <a:cs typeface="+mn-cs"/>
              </a:rPr>
              <a:t>写入启动项，可能</a:t>
            </a:r>
            <a:r>
              <a:rPr lang="en-US" altLang="zh-CN" sz="1200" kern="1200" dirty="0" smtClean="0">
                <a:solidFill>
                  <a:schemeClr val="tx1"/>
                </a:solidFill>
                <a:effectLst/>
                <a:latin typeface="+mn-lt"/>
                <a:ea typeface="+mn-ea"/>
                <a:cs typeface="+mn-cs"/>
              </a:rPr>
              <a:t>bypass</a:t>
            </a:r>
            <a:r>
              <a:rPr lang="zh-CN" altLang="zh-CN" sz="1200" kern="1200" dirty="0" smtClean="0">
                <a:solidFill>
                  <a:schemeClr val="tx1"/>
                </a:solidFill>
                <a:effectLst/>
                <a:latin typeface="+mn-lt"/>
                <a:ea typeface="+mn-ea"/>
                <a:cs typeface="+mn-cs"/>
              </a:rPr>
              <a:t>了不了主动防御</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没啥用。</a:t>
            </a:r>
            <a:endParaRPr lang="zh-CN" altLang="en-US" dirty="0"/>
          </a:p>
        </p:txBody>
      </p:sp>
      <p:sp>
        <p:nvSpPr>
          <p:cNvPr id="4" name="灯片编号占位符 3"/>
          <p:cNvSpPr>
            <a:spLocks noGrp="1"/>
          </p:cNvSpPr>
          <p:nvPr>
            <p:ph type="sldNum" sz="quarter" idx="10"/>
          </p:nvPr>
        </p:nvSpPr>
        <p:spPr/>
        <p:txBody>
          <a:bodyPr/>
          <a:lstStyle/>
          <a:p>
            <a:fld id="{53B004CD-37BA-4EBF-8255-D7E2DC25FFAD}" type="slidenum">
              <a:rPr lang="zh-CN" altLang="en-US" smtClean="0"/>
              <a:t>26</a:t>
            </a:fld>
            <a:endParaRPr lang="zh-CN" altLang="en-US"/>
          </a:p>
        </p:txBody>
      </p:sp>
    </p:spTree>
    <p:extLst>
      <p:ext uri="{BB962C8B-B14F-4D97-AF65-F5344CB8AC3E}">
        <p14:creationId xmlns:p14="http://schemas.microsoft.com/office/powerpoint/2010/main" val="2530375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err="1" smtClean="0">
                <a:solidFill>
                  <a:schemeClr val="tx1"/>
                </a:solidFill>
                <a:effectLst/>
                <a:latin typeface="+mn-lt"/>
                <a:ea typeface="+mn-ea"/>
                <a:cs typeface="+mn-cs"/>
              </a:rPr>
              <a:t>Wusa</a:t>
            </a:r>
            <a:r>
              <a:rPr lang="zh-CN" altLang="en-US" sz="1200" kern="1200" dirty="0" smtClean="0">
                <a:solidFill>
                  <a:schemeClr val="tx1"/>
                </a:solidFill>
                <a:effectLst/>
                <a:latin typeface="+mn-lt"/>
                <a:ea typeface="+mn-ea"/>
                <a:cs typeface="+mn-cs"/>
              </a:rPr>
              <a:t>有一个</a:t>
            </a:r>
            <a:r>
              <a:rPr lang="en-US" altLang="zh-CN" sz="1200" kern="1200" dirty="0" smtClean="0">
                <a:solidFill>
                  <a:schemeClr val="tx1"/>
                </a:solidFill>
                <a:effectLst/>
                <a:latin typeface="+mn-lt"/>
                <a:ea typeface="+mn-ea"/>
                <a:cs typeface="+mn-cs"/>
              </a:rPr>
              <a:t>extract</a:t>
            </a:r>
            <a:r>
              <a:rPr lang="zh-CN" altLang="en-US" sz="1200" kern="1200" dirty="0" smtClean="0">
                <a:solidFill>
                  <a:schemeClr val="tx1"/>
                </a:solidFill>
                <a:effectLst/>
                <a:latin typeface="+mn-lt"/>
                <a:ea typeface="+mn-ea"/>
                <a:cs typeface="+mn-cs"/>
              </a:rPr>
              <a:t>参数，用来将</a:t>
            </a:r>
            <a:r>
              <a:rPr lang="en-US" altLang="zh-CN" sz="1200" kern="1200" dirty="0" smtClean="0">
                <a:solidFill>
                  <a:schemeClr val="tx1"/>
                </a:solidFill>
                <a:effectLst/>
                <a:latin typeface="+mn-lt"/>
                <a:ea typeface="+mn-ea"/>
                <a:cs typeface="+mn-cs"/>
              </a:rPr>
              <a:t>cab</a:t>
            </a:r>
            <a:r>
              <a:rPr lang="zh-CN" altLang="en-US" sz="1200" kern="1200" dirty="0" smtClean="0">
                <a:solidFill>
                  <a:schemeClr val="tx1"/>
                </a:solidFill>
                <a:effectLst/>
                <a:latin typeface="+mn-lt"/>
                <a:ea typeface="+mn-ea"/>
                <a:cs typeface="+mn-cs"/>
              </a:rPr>
              <a:t>里面的程序解药到指定的目录。可以被用来</a:t>
            </a:r>
            <a:r>
              <a:rPr lang="en-US" altLang="zh-CN" sz="1200" kern="1200" dirty="0" smtClean="0">
                <a:solidFill>
                  <a:schemeClr val="tx1"/>
                </a:solidFill>
                <a:effectLst/>
                <a:latin typeface="+mn-lt"/>
                <a:ea typeface="+mn-ea"/>
                <a:cs typeface="+mn-cs"/>
              </a:rPr>
              <a:t>bypass</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1  </a:t>
            </a:r>
            <a:r>
              <a:rPr lang="zh-CN" altLang="zh-CN" sz="1200" kern="1200" dirty="0" smtClean="0">
                <a:solidFill>
                  <a:schemeClr val="tx1"/>
                </a:solidFill>
                <a:effectLst/>
                <a:latin typeface="+mn-lt"/>
                <a:ea typeface="+mn-ea"/>
                <a:cs typeface="+mn-cs"/>
              </a:rPr>
              <a:t>构造一个</a:t>
            </a:r>
            <a:r>
              <a:rPr lang="en-US" altLang="zh-CN" sz="1200" kern="1200" dirty="0" smtClean="0">
                <a:solidFill>
                  <a:schemeClr val="tx1"/>
                </a:solidFill>
                <a:effectLst/>
                <a:latin typeface="+mn-lt"/>
                <a:ea typeface="+mn-ea"/>
                <a:cs typeface="+mn-cs"/>
              </a:rPr>
              <a:t>cab</a:t>
            </a:r>
            <a:r>
              <a:rPr lang="zh-CN" altLang="zh-CN" sz="1200" kern="1200" dirty="0" smtClean="0">
                <a:solidFill>
                  <a:schemeClr val="tx1"/>
                </a:solidFill>
                <a:effectLst/>
                <a:latin typeface="+mn-lt"/>
                <a:ea typeface="+mn-ea"/>
                <a:cs typeface="+mn-cs"/>
              </a:rPr>
              <a:t>格式的压缩包，然后通过</a:t>
            </a:r>
            <a:r>
              <a:rPr lang="en-US" altLang="zh-CN" sz="1200" kern="1200" dirty="0" err="1" smtClean="0">
                <a:solidFill>
                  <a:schemeClr val="tx1"/>
                </a:solidFill>
                <a:effectLst/>
                <a:latin typeface="+mn-lt"/>
                <a:ea typeface="+mn-ea"/>
                <a:cs typeface="+mn-cs"/>
              </a:rPr>
              <a:t>wusa</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extract:dst_dir</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进行解压到任意目录</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Exploit.cab</a:t>
            </a:r>
            <a:r>
              <a:rPr lang="zh-CN" altLang="zh-CN" sz="1200" kern="1200" dirty="0" smtClean="0">
                <a:solidFill>
                  <a:schemeClr val="tx1"/>
                </a:solidFill>
                <a:effectLst/>
                <a:latin typeface="+mn-lt"/>
                <a:ea typeface="+mn-ea"/>
                <a:cs typeface="+mn-cs"/>
              </a:rPr>
              <a:t>中包含一个恶意的</a:t>
            </a:r>
            <a:r>
              <a:rPr lang="en-US" altLang="zh-CN" sz="1200" kern="1200" dirty="0" smtClean="0">
                <a:solidFill>
                  <a:schemeClr val="tx1"/>
                </a:solidFill>
                <a:effectLst/>
                <a:latin typeface="+mn-lt"/>
                <a:ea typeface="+mn-ea"/>
                <a:cs typeface="+mn-cs"/>
              </a:rPr>
              <a:t>CryptBase.DLL</a:t>
            </a:r>
            <a:r>
              <a:rPr lang="zh-CN" altLang="zh-CN" sz="1200" kern="1200" dirty="0" smtClean="0">
                <a:solidFill>
                  <a:schemeClr val="tx1"/>
                </a:solidFill>
                <a:effectLst/>
                <a:latin typeface="+mn-lt"/>
                <a:ea typeface="+mn-ea"/>
                <a:cs typeface="+mn-cs"/>
              </a:rPr>
              <a:t>，流程见下</a:t>
            </a:r>
            <a:r>
              <a:rPr lang="zh-CN" altLang="zh-CN" sz="1200" kern="1200" dirty="0" smtClean="0">
                <a:solidFill>
                  <a:schemeClr val="tx1"/>
                </a:solidFill>
                <a:effectLst/>
                <a:latin typeface="+mn-lt"/>
                <a:ea typeface="+mn-ea"/>
                <a:cs typeface="+mn-cs"/>
              </a:rPr>
              <a:t>图</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该方法测试时</a:t>
            </a:r>
            <a:r>
              <a:rPr lang="en-US" altLang="zh-CN"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360</a:t>
            </a:r>
            <a:r>
              <a:rPr lang="zh-CN" altLang="zh-CN" sz="1200" kern="1200" dirty="0" smtClean="0">
                <a:solidFill>
                  <a:schemeClr val="tx1"/>
                </a:solidFill>
                <a:effectLst/>
                <a:latin typeface="+mn-lt"/>
                <a:ea typeface="+mn-ea"/>
                <a:cs typeface="+mn-cs"/>
              </a:rPr>
              <a:t>主动</a:t>
            </a:r>
            <a:r>
              <a:rPr lang="zh-CN" altLang="zh-CN" sz="1200" kern="1200" dirty="0" smtClean="0">
                <a:solidFill>
                  <a:schemeClr val="tx1"/>
                </a:solidFill>
                <a:effectLst/>
                <a:latin typeface="+mn-lt"/>
                <a:ea typeface="+mn-ea"/>
                <a:cs typeface="+mn-cs"/>
              </a:rPr>
              <a:t>防御并不进行拦截，属于比较好用的</a:t>
            </a:r>
            <a:r>
              <a:rPr lang="en-US" altLang="zh-CN" sz="1200" kern="1200" dirty="0" smtClean="0">
                <a:solidFill>
                  <a:schemeClr val="tx1"/>
                </a:solidFill>
                <a:effectLst/>
                <a:latin typeface="+mn-lt"/>
                <a:ea typeface="+mn-ea"/>
                <a:cs typeface="+mn-cs"/>
              </a:rPr>
              <a:t>bypass </a:t>
            </a:r>
            <a:r>
              <a:rPr lang="zh-CN" altLang="zh-CN" sz="1200" kern="1200" dirty="0" smtClean="0">
                <a:solidFill>
                  <a:schemeClr val="tx1"/>
                </a:solidFill>
                <a:effectLst/>
                <a:latin typeface="+mn-lt"/>
                <a:ea typeface="+mn-ea"/>
                <a:cs typeface="+mn-cs"/>
              </a:rPr>
              <a:t>方法</a:t>
            </a:r>
            <a:r>
              <a:rPr lang="zh-CN" altLang="en-US" sz="120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53B004CD-37BA-4EBF-8255-D7E2DC25FFAD}" type="slidenum">
              <a:rPr lang="zh-CN" altLang="en-US" smtClean="0"/>
              <a:t>27</a:t>
            </a:fld>
            <a:endParaRPr lang="zh-CN" altLang="en-US"/>
          </a:p>
        </p:txBody>
      </p:sp>
    </p:spTree>
    <p:extLst>
      <p:ext uri="{BB962C8B-B14F-4D97-AF65-F5344CB8AC3E}">
        <p14:creationId xmlns:p14="http://schemas.microsoft.com/office/powerpoint/2010/main" val="39230217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简单的看下</a:t>
            </a:r>
            <a:r>
              <a:rPr lang="en-US" altLang="zh-CN" dirty="0" smtClean="0"/>
              <a:t>demo</a:t>
            </a:r>
            <a:r>
              <a:rPr lang="zh-CN" altLang="en-US" dirty="0" smtClean="0"/>
              <a:t>演示 这里就不用虚拟机真实演示了 </a:t>
            </a:r>
            <a:r>
              <a:rPr lang="en-US" altLang="zh-CN" dirty="0" smtClean="0"/>
              <a:t>win7</a:t>
            </a:r>
            <a:r>
              <a:rPr lang="zh-CN" altLang="en-US" dirty="0" smtClean="0"/>
              <a:t>虚拟机太卡了</a:t>
            </a:r>
            <a:endParaRPr lang="zh-CN" altLang="en-US" dirty="0"/>
          </a:p>
        </p:txBody>
      </p:sp>
      <p:sp>
        <p:nvSpPr>
          <p:cNvPr id="4" name="灯片编号占位符 3"/>
          <p:cNvSpPr>
            <a:spLocks noGrp="1"/>
          </p:cNvSpPr>
          <p:nvPr>
            <p:ph type="sldNum" sz="quarter" idx="10"/>
          </p:nvPr>
        </p:nvSpPr>
        <p:spPr/>
        <p:txBody>
          <a:bodyPr/>
          <a:lstStyle/>
          <a:p>
            <a:fld id="{53B004CD-37BA-4EBF-8255-D7E2DC25FFAD}" type="slidenum">
              <a:rPr lang="zh-CN" altLang="en-US" smtClean="0"/>
              <a:t>28</a:t>
            </a:fld>
            <a:endParaRPr lang="zh-CN" altLang="en-US"/>
          </a:p>
        </p:txBody>
      </p:sp>
    </p:spTree>
    <p:extLst>
      <p:ext uri="{BB962C8B-B14F-4D97-AF65-F5344CB8AC3E}">
        <p14:creationId xmlns:p14="http://schemas.microsoft.com/office/powerpoint/2010/main" val="30011305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err="1" smtClean="0">
                <a:solidFill>
                  <a:schemeClr val="tx1"/>
                </a:solidFill>
                <a:effectLst/>
                <a:latin typeface="+mn-lt"/>
                <a:ea typeface="+mn-ea"/>
                <a:cs typeface="+mn-cs"/>
              </a:rPr>
              <a:t>infDefaultInstall</a:t>
            </a:r>
            <a:r>
              <a:rPr lang="en-US" altLang="zh-CN" sz="1200" kern="1200" dirty="0" smtClean="0">
                <a:solidFill>
                  <a:schemeClr val="tx1"/>
                </a:solidFill>
                <a:effectLst/>
                <a:latin typeface="+mn-lt"/>
                <a:ea typeface="+mn-ea"/>
                <a:cs typeface="+mn-cs"/>
              </a:rPr>
              <a:t> exe</a:t>
            </a:r>
            <a:r>
              <a:rPr lang="zh-CN" altLang="zh-CN" sz="1200" kern="1200" dirty="0" smtClean="0">
                <a:solidFill>
                  <a:schemeClr val="tx1"/>
                </a:solidFill>
                <a:effectLst/>
                <a:latin typeface="+mn-lt"/>
                <a:ea typeface="+mn-ea"/>
                <a:cs typeface="+mn-cs"/>
              </a:rPr>
              <a:t>是</a:t>
            </a:r>
            <a:r>
              <a:rPr lang="en-US" altLang="zh-CN" sz="1200" kern="1200" dirty="0" smtClean="0">
                <a:solidFill>
                  <a:schemeClr val="tx1"/>
                </a:solidFill>
                <a:effectLst/>
                <a:latin typeface="+mn-lt"/>
                <a:ea typeface="+mn-ea"/>
                <a:cs typeface="+mn-cs"/>
              </a:rPr>
              <a:t>windows</a:t>
            </a:r>
            <a:r>
              <a:rPr lang="zh-CN" altLang="zh-CN" sz="1200" kern="1200" dirty="0" smtClean="0">
                <a:solidFill>
                  <a:schemeClr val="tx1"/>
                </a:solidFill>
                <a:effectLst/>
                <a:latin typeface="+mn-lt"/>
                <a:ea typeface="+mn-ea"/>
                <a:cs typeface="+mn-cs"/>
              </a:rPr>
              <a:t>的驱动安装</a:t>
            </a:r>
            <a:r>
              <a:rPr lang="en-US" altLang="zh-CN" sz="1200" kern="1200" dirty="0" err="1" smtClean="0">
                <a:solidFill>
                  <a:schemeClr val="tx1"/>
                </a:solidFill>
                <a:effectLst/>
                <a:latin typeface="+mn-lt"/>
                <a:ea typeface="+mn-ea"/>
                <a:cs typeface="+mn-cs"/>
              </a:rPr>
              <a:t>inf</a:t>
            </a:r>
            <a:r>
              <a:rPr lang="zh-CN" altLang="zh-CN" sz="1200" kern="1200" dirty="0" smtClean="0">
                <a:solidFill>
                  <a:schemeClr val="tx1"/>
                </a:solidFill>
                <a:effectLst/>
                <a:latin typeface="+mn-lt"/>
                <a:ea typeface="+mn-ea"/>
                <a:cs typeface="+mn-cs"/>
              </a:rPr>
              <a:t>文件安装器，</a:t>
            </a:r>
            <a:r>
              <a:rPr lang="en-US" altLang="zh-CN" sz="1200" kern="1200" dirty="0" err="1" smtClean="0">
                <a:solidFill>
                  <a:schemeClr val="tx1"/>
                </a:solidFill>
                <a:effectLst/>
                <a:latin typeface="+mn-lt"/>
                <a:ea typeface="+mn-ea"/>
                <a:cs typeface="+mn-cs"/>
              </a:rPr>
              <a:t>inf</a:t>
            </a:r>
            <a:r>
              <a:rPr lang="zh-CN" altLang="zh-CN" sz="1200" kern="1200" dirty="0" smtClean="0">
                <a:solidFill>
                  <a:schemeClr val="tx1"/>
                </a:solidFill>
                <a:effectLst/>
                <a:latin typeface="+mn-lt"/>
                <a:ea typeface="+mn-ea"/>
                <a:cs typeface="+mn-cs"/>
              </a:rPr>
              <a:t>文件支持强大的语法，可以定义安装的目录，写入的注册表等功能。同样也在</a:t>
            </a:r>
            <a:r>
              <a:rPr lang="en-US" altLang="zh-CN" sz="1200" kern="1200" dirty="0" err="1" smtClean="0">
                <a:solidFill>
                  <a:schemeClr val="tx1"/>
                </a:solidFill>
                <a:effectLst/>
                <a:latin typeface="+mn-lt"/>
                <a:ea typeface="+mn-ea"/>
                <a:cs typeface="+mn-cs"/>
              </a:rPr>
              <a:t>uac</a:t>
            </a:r>
            <a:r>
              <a:rPr lang="zh-CN" altLang="zh-CN" sz="1200" kern="1200" dirty="0" smtClean="0">
                <a:solidFill>
                  <a:schemeClr val="tx1"/>
                </a:solidFill>
                <a:effectLst/>
                <a:latin typeface="+mn-lt"/>
                <a:ea typeface="+mn-ea"/>
                <a:cs typeface="+mn-cs"/>
              </a:rPr>
              <a:t>的白名单中，操作没有</a:t>
            </a:r>
            <a:r>
              <a:rPr lang="en-US" altLang="zh-CN" sz="1200" kern="1200" dirty="0" err="1" smtClean="0">
                <a:solidFill>
                  <a:schemeClr val="tx1"/>
                </a:solidFill>
                <a:effectLst/>
                <a:latin typeface="+mn-lt"/>
                <a:ea typeface="+mn-ea"/>
                <a:cs typeface="+mn-cs"/>
              </a:rPr>
              <a:t>uac</a:t>
            </a:r>
            <a:r>
              <a:rPr lang="zh-CN" altLang="zh-CN" sz="1200" kern="1200" dirty="0" smtClean="0">
                <a:solidFill>
                  <a:schemeClr val="tx1"/>
                </a:solidFill>
                <a:effectLst/>
                <a:latin typeface="+mn-lt"/>
                <a:ea typeface="+mn-ea"/>
                <a:cs typeface="+mn-cs"/>
              </a:rPr>
              <a:t>框弹出确认。</a:t>
            </a:r>
          </a:p>
          <a:p>
            <a:endParaRPr lang="zh-CN" altLang="en-US" dirty="0"/>
          </a:p>
        </p:txBody>
      </p:sp>
      <p:sp>
        <p:nvSpPr>
          <p:cNvPr id="4" name="灯片编号占位符 3"/>
          <p:cNvSpPr>
            <a:spLocks noGrp="1"/>
          </p:cNvSpPr>
          <p:nvPr>
            <p:ph type="sldNum" sz="quarter" idx="10"/>
          </p:nvPr>
        </p:nvSpPr>
        <p:spPr/>
        <p:txBody>
          <a:bodyPr/>
          <a:lstStyle/>
          <a:p>
            <a:fld id="{53B004CD-37BA-4EBF-8255-D7E2DC25FFAD}" type="slidenum">
              <a:rPr lang="zh-CN" altLang="en-US" smtClean="0"/>
              <a:t>29</a:t>
            </a:fld>
            <a:endParaRPr lang="zh-CN" altLang="en-US"/>
          </a:p>
        </p:txBody>
      </p:sp>
    </p:spTree>
    <p:extLst>
      <p:ext uri="{BB962C8B-B14F-4D97-AF65-F5344CB8AC3E}">
        <p14:creationId xmlns:p14="http://schemas.microsoft.com/office/powerpoint/2010/main" val="3195307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自从</a:t>
            </a:r>
            <a:r>
              <a:rPr lang="en-US" altLang="zh-CN" sz="1200" kern="1200" dirty="0" smtClean="0">
                <a:solidFill>
                  <a:schemeClr val="tx1"/>
                </a:solidFill>
                <a:effectLst/>
                <a:latin typeface="+mn-lt"/>
                <a:ea typeface="+mn-ea"/>
                <a:cs typeface="+mn-cs"/>
              </a:rPr>
              <a:t>windows vista</a:t>
            </a:r>
            <a:r>
              <a:rPr lang="zh-CN" altLang="zh-CN" sz="1200" kern="1200" dirty="0" smtClean="0">
                <a:solidFill>
                  <a:schemeClr val="tx1"/>
                </a:solidFill>
                <a:effectLst/>
                <a:latin typeface="+mn-lt"/>
                <a:ea typeface="+mn-ea"/>
                <a:cs typeface="+mn-cs"/>
              </a:rPr>
              <a:t>开始系统开始引入了很多的安全机制，在权限方面，引入了很多的安全模型，其中包括</a:t>
            </a:r>
            <a:r>
              <a:rPr lang="en-US" altLang="zh-CN" sz="1200" kern="1200" dirty="0" smtClean="0">
                <a:solidFill>
                  <a:schemeClr val="tx1"/>
                </a:solidFill>
                <a:effectLst/>
                <a:latin typeface="+mn-lt"/>
                <a:ea typeface="+mn-ea"/>
                <a:cs typeface="+mn-cs"/>
              </a:rPr>
              <a:t>UAP</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Restricted Process</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MIC</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UIPI</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UAC</a:t>
            </a:r>
            <a:r>
              <a:rPr lang="zh-CN" altLang="zh-CN" sz="1200" kern="1200" dirty="0" smtClean="0">
                <a:solidFill>
                  <a:schemeClr val="tx1"/>
                </a:solidFill>
                <a:effectLst/>
                <a:latin typeface="+mn-lt"/>
                <a:ea typeface="+mn-ea"/>
                <a:cs typeface="+mn-cs"/>
              </a:rPr>
              <a:t>等机制，安全性增强很多。本文首先简单介绍了下</a:t>
            </a:r>
            <a:r>
              <a:rPr lang="en-US" altLang="zh-CN" sz="1200" kern="1200" dirty="0" smtClean="0">
                <a:solidFill>
                  <a:schemeClr val="tx1"/>
                </a:solidFill>
                <a:effectLst/>
                <a:latin typeface="+mn-lt"/>
                <a:ea typeface="+mn-ea"/>
                <a:cs typeface="+mn-cs"/>
              </a:rPr>
              <a:t>win7</a:t>
            </a:r>
            <a:r>
              <a:rPr lang="zh-CN" altLang="zh-CN" sz="1200" kern="1200" dirty="0" smtClean="0">
                <a:solidFill>
                  <a:schemeClr val="tx1"/>
                </a:solidFill>
                <a:effectLst/>
                <a:latin typeface="+mn-lt"/>
                <a:ea typeface="+mn-ea"/>
                <a:cs typeface="+mn-cs"/>
              </a:rPr>
              <a:t>的安全模型，然后讲述了</a:t>
            </a:r>
            <a:r>
              <a:rPr lang="en-US" altLang="zh-CN" sz="1200" kern="1200" dirty="0" smtClean="0">
                <a:solidFill>
                  <a:schemeClr val="tx1"/>
                </a:solidFill>
                <a:effectLst/>
                <a:latin typeface="+mn-lt"/>
                <a:ea typeface="+mn-ea"/>
                <a:cs typeface="+mn-cs"/>
              </a:rPr>
              <a:t>windows </a:t>
            </a:r>
            <a:r>
              <a:rPr lang="en-US" altLang="zh-CN" sz="1200" kern="1200" dirty="0" err="1" smtClean="0">
                <a:solidFill>
                  <a:schemeClr val="tx1"/>
                </a:solidFill>
                <a:effectLst/>
                <a:latin typeface="+mn-lt"/>
                <a:ea typeface="+mn-ea"/>
                <a:cs typeface="+mn-cs"/>
              </a:rPr>
              <a:t>uac</a:t>
            </a:r>
            <a:r>
              <a:rPr lang="zh-CN" altLang="zh-CN" sz="1200" kern="1200" dirty="0" smtClean="0">
                <a:solidFill>
                  <a:schemeClr val="tx1"/>
                </a:solidFill>
                <a:effectLst/>
                <a:latin typeface="+mn-lt"/>
                <a:ea typeface="+mn-ea"/>
                <a:cs typeface="+mn-cs"/>
              </a:rPr>
              <a:t>的实现过程，并且阐述了一些未公开的方法来</a:t>
            </a:r>
            <a:r>
              <a:rPr lang="en-US" altLang="zh-CN" sz="1200" kern="1200" dirty="0" smtClean="0">
                <a:solidFill>
                  <a:schemeClr val="tx1"/>
                </a:solidFill>
                <a:effectLst/>
                <a:latin typeface="+mn-lt"/>
                <a:ea typeface="+mn-ea"/>
                <a:cs typeface="+mn-cs"/>
              </a:rPr>
              <a:t>bypass </a:t>
            </a:r>
            <a:r>
              <a:rPr lang="en-US" altLang="zh-CN" sz="1200" kern="1200" dirty="0" err="1" smtClean="0">
                <a:solidFill>
                  <a:schemeClr val="tx1"/>
                </a:solidFill>
                <a:effectLst/>
                <a:latin typeface="+mn-lt"/>
                <a:ea typeface="+mn-ea"/>
                <a:cs typeface="+mn-cs"/>
              </a:rPr>
              <a:t>uac</a:t>
            </a:r>
            <a:r>
              <a:rPr lang="zh-CN" altLang="zh-CN" sz="1200" kern="1200" dirty="0" smtClean="0">
                <a:solidFill>
                  <a:schemeClr val="tx1"/>
                </a:solidFill>
                <a:effectLst/>
                <a:latin typeface="+mn-lt"/>
                <a:ea typeface="+mn-ea"/>
                <a:cs typeface="+mn-cs"/>
              </a:rPr>
              <a:t>，同时在</a:t>
            </a:r>
            <a:r>
              <a:rPr lang="en-US" altLang="zh-CN" sz="1200" kern="1200" dirty="0" err="1" smtClean="0">
                <a:solidFill>
                  <a:schemeClr val="tx1"/>
                </a:solidFill>
                <a:effectLst/>
                <a:latin typeface="+mn-lt"/>
                <a:ea typeface="+mn-ea"/>
                <a:cs typeface="+mn-cs"/>
              </a:rPr>
              <a:t>uac</a:t>
            </a:r>
            <a:r>
              <a:rPr lang="zh-CN" altLang="zh-CN" sz="1200" kern="1200" dirty="0" smtClean="0">
                <a:solidFill>
                  <a:schemeClr val="tx1"/>
                </a:solidFill>
                <a:effectLst/>
                <a:latin typeface="+mn-lt"/>
                <a:ea typeface="+mn-ea"/>
                <a:cs typeface="+mn-cs"/>
              </a:rPr>
              <a:t>的实现过程中，发现其和输入法之间的不解之缘造成的本地权限提升漏洞。</a:t>
            </a:r>
          </a:p>
          <a:p>
            <a:endParaRPr lang="zh-CN" altLang="en-US" dirty="0"/>
          </a:p>
        </p:txBody>
      </p:sp>
      <p:sp>
        <p:nvSpPr>
          <p:cNvPr id="4" name="灯片编号占位符 3"/>
          <p:cNvSpPr>
            <a:spLocks noGrp="1"/>
          </p:cNvSpPr>
          <p:nvPr>
            <p:ph type="sldNum" sz="quarter" idx="10"/>
          </p:nvPr>
        </p:nvSpPr>
        <p:spPr/>
        <p:txBody>
          <a:bodyPr/>
          <a:lstStyle/>
          <a:p>
            <a:fld id="{53B004CD-37BA-4EBF-8255-D7E2DC25FFAD}" type="slidenum">
              <a:rPr lang="zh-CN" altLang="en-US" smtClean="0"/>
              <a:t>3</a:t>
            </a:fld>
            <a:endParaRPr lang="zh-CN" altLang="en-US"/>
          </a:p>
        </p:txBody>
      </p:sp>
    </p:spTree>
    <p:extLst>
      <p:ext uri="{BB962C8B-B14F-4D97-AF65-F5344CB8AC3E}">
        <p14:creationId xmlns:p14="http://schemas.microsoft.com/office/powerpoint/2010/main" val="40519837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通过调用</a:t>
            </a:r>
            <a:r>
              <a:rPr lang="en-US" altLang="zh-CN" sz="1200" kern="1200" dirty="0" err="1" smtClean="0">
                <a:solidFill>
                  <a:schemeClr val="tx1"/>
                </a:solidFill>
                <a:effectLst/>
                <a:latin typeface="+mn-lt"/>
                <a:ea typeface="+mn-ea"/>
                <a:cs typeface="+mn-cs"/>
              </a:rPr>
              <a:t>infDefaultInstall</a:t>
            </a:r>
            <a:r>
              <a:rPr lang="en-US" altLang="zh-CN" sz="1200" kern="1200" dirty="0" smtClean="0">
                <a:solidFill>
                  <a:schemeClr val="tx1"/>
                </a:solidFill>
                <a:effectLst/>
                <a:latin typeface="+mn-lt"/>
                <a:ea typeface="+mn-ea"/>
                <a:cs typeface="+mn-cs"/>
              </a:rPr>
              <a:t> exe </a:t>
            </a:r>
            <a:r>
              <a:rPr lang="zh-CN" altLang="zh-CN" sz="1200" kern="1200" dirty="0" smtClean="0">
                <a:solidFill>
                  <a:schemeClr val="tx1"/>
                </a:solidFill>
                <a:effectLst/>
                <a:latin typeface="+mn-lt"/>
                <a:ea typeface="+mn-ea"/>
                <a:cs typeface="+mn-cs"/>
              </a:rPr>
              <a:t>来指定</a:t>
            </a:r>
            <a:r>
              <a:rPr lang="en-US" altLang="zh-CN" sz="1200" kern="1200" dirty="0" err="1" smtClean="0">
                <a:solidFill>
                  <a:schemeClr val="tx1"/>
                </a:solidFill>
                <a:effectLst/>
                <a:latin typeface="+mn-lt"/>
                <a:ea typeface="+mn-ea"/>
                <a:cs typeface="+mn-cs"/>
              </a:rPr>
              <a:t>inf</a:t>
            </a:r>
            <a:r>
              <a:rPr lang="zh-CN" altLang="zh-CN" sz="1200" kern="1200" dirty="0" smtClean="0">
                <a:solidFill>
                  <a:schemeClr val="tx1"/>
                </a:solidFill>
                <a:effectLst/>
                <a:latin typeface="+mn-lt"/>
                <a:ea typeface="+mn-ea"/>
                <a:cs typeface="+mn-cs"/>
              </a:rPr>
              <a:t>文件，将想要的文件拷贝至或者替换系统任意目录，同时还可以添加任意的注册表项。</a:t>
            </a:r>
          </a:p>
          <a:p>
            <a:endParaRPr lang="zh-CN" altLang="en-US" dirty="0"/>
          </a:p>
        </p:txBody>
      </p:sp>
      <p:sp>
        <p:nvSpPr>
          <p:cNvPr id="4" name="灯片编号占位符 3"/>
          <p:cNvSpPr>
            <a:spLocks noGrp="1"/>
          </p:cNvSpPr>
          <p:nvPr>
            <p:ph type="sldNum" sz="quarter" idx="10"/>
          </p:nvPr>
        </p:nvSpPr>
        <p:spPr/>
        <p:txBody>
          <a:bodyPr/>
          <a:lstStyle/>
          <a:p>
            <a:fld id="{53B004CD-37BA-4EBF-8255-D7E2DC25FFAD}" type="slidenum">
              <a:rPr lang="zh-CN" altLang="en-US" smtClean="0"/>
              <a:t>30</a:t>
            </a:fld>
            <a:endParaRPr lang="zh-CN" altLang="en-US"/>
          </a:p>
        </p:txBody>
      </p:sp>
    </p:spTree>
    <p:extLst>
      <p:ext uri="{BB962C8B-B14F-4D97-AF65-F5344CB8AC3E}">
        <p14:creationId xmlns:p14="http://schemas.microsoft.com/office/powerpoint/2010/main" val="33136382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同样该方法测试时</a:t>
            </a:r>
            <a:r>
              <a:rPr lang="en-US" altLang="zh-CN" sz="1200" kern="1200" dirty="0" smtClean="0">
                <a:solidFill>
                  <a:schemeClr val="tx1"/>
                </a:solidFill>
                <a:effectLst/>
                <a:latin typeface="+mn-lt"/>
                <a:ea typeface="+mn-ea"/>
                <a:cs typeface="+mn-cs"/>
              </a:rPr>
              <a:t> 360</a:t>
            </a:r>
            <a:r>
              <a:rPr lang="zh-CN" altLang="zh-CN" sz="1200" kern="1200" dirty="0" smtClean="0">
                <a:solidFill>
                  <a:schemeClr val="tx1"/>
                </a:solidFill>
                <a:effectLst/>
                <a:latin typeface="+mn-lt"/>
                <a:ea typeface="+mn-ea"/>
                <a:cs typeface="+mn-cs"/>
              </a:rPr>
              <a:t>主动防御并不进行拦截，属于比较好用的</a:t>
            </a:r>
            <a:r>
              <a:rPr lang="en-US" altLang="zh-CN" sz="1200" kern="1200" dirty="0" smtClean="0">
                <a:solidFill>
                  <a:schemeClr val="tx1"/>
                </a:solidFill>
                <a:effectLst/>
                <a:latin typeface="+mn-lt"/>
                <a:ea typeface="+mn-ea"/>
                <a:cs typeface="+mn-cs"/>
              </a:rPr>
              <a:t>bypass </a:t>
            </a:r>
            <a:r>
              <a:rPr lang="zh-CN" altLang="zh-CN" sz="1200" kern="1200" dirty="0" smtClean="0">
                <a:solidFill>
                  <a:schemeClr val="tx1"/>
                </a:solidFill>
                <a:effectLst/>
                <a:latin typeface="+mn-lt"/>
                <a:ea typeface="+mn-ea"/>
                <a:cs typeface="+mn-cs"/>
              </a:rPr>
              <a:t>方法。</a:t>
            </a:r>
          </a:p>
          <a:p>
            <a:endParaRPr lang="en-US" altLang="zh-CN" dirty="0" smtClean="0"/>
          </a:p>
          <a:p>
            <a:r>
              <a:rPr lang="zh-CN" altLang="en-US" dirty="0" smtClean="0"/>
              <a:t>这里是</a:t>
            </a:r>
            <a:r>
              <a:rPr lang="en-US" altLang="zh-CN" dirty="0" err="1" smtClean="0"/>
              <a:t>inf</a:t>
            </a:r>
            <a:r>
              <a:rPr lang="zh-CN" altLang="en-US" dirty="0" smtClean="0"/>
              <a:t>文件里面的语法，可以配置要拷贝的文件到指定的目录，可以指定要添加的服务注册表项等等。</a:t>
            </a:r>
            <a:endParaRPr lang="zh-CN" altLang="en-US" dirty="0"/>
          </a:p>
        </p:txBody>
      </p:sp>
      <p:sp>
        <p:nvSpPr>
          <p:cNvPr id="4" name="灯片编号占位符 3"/>
          <p:cNvSpPr>
            <a:spLocks noGrp="1"/>
          </p:cNvSpPr>
          <p:nvPr>
            <p:ph type="sldNum" sz="quarter" idx="10"/>
          </p:nvPr>
        </p:nvSpPr>
        <p:spPr/>
        <p:txBody>
          <a:bodyPr/>
          <a:lstStyle/>
          <a:p>
            <a:fld id="{53B004CD-37BA-4EBF-8255-D7E2DC25FFAD}" type="slidenum">
              <a:rPr lang="zh-CN" altLang="en-US" smtClean="0"/>
              <a:t>31</a:t>
            </a:fld>
            <a:endParaRPr lang="zh-CN" altLang="en-US"/>
          </a:p>
        </p:txBody>
      </p:sp>
    </p:spTree>
    <p:extLst>
      <p:ext uri="{BB962C8B-B14F-4D97-AF65-F5344CB8AC3E}">
        <p14:creationId xmlns:p14="http://schemas.microsoft.com/office/powerpoint/2010/main" val="19034557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err="1" smtClean="0">
                <a:solidFill>
                  <a:schemeClr val="tx1"/>
                </a:solidFill>
                <a:effectLst/>
                <a:latin typeface="+mn-lt"/>
                <a:ea typeface="+mn-ea"/>
                <a:cs typeface="+mn-cs"/>
              </a:rPr>
              <a:t>PkgMgr</a:t>
            </a:r>
            <a:r>
              <a:rPr lang="zh-CN" altLang="zh-CN" sz="1200" kern="1200" dirty="0" smtClean="0">
                <a:solidFill>
                  <a:schemeClr val="tx1"/>
                </a:solidFill>
                <a:effectLst/>
                <a:latin typeface="+mn-lt"/>
                <a:ea typeface="+mn-ea"/>
                <a:cs typeface="+mn-cs"/>
              </a:rPr>
              <a:t>是</a:t>
            </a:r>
            <a:r>
              <a:rPr lang="en-US" altLang="zh-CN" sz="1200" kern="1200" dirty="0" smtClean="0">
                <a:solidFill>
                  <a:schemeClr val="tx1"/>
                </a:solidFill>
                <a:effectLst/>
                <a:latin typeface="+mn-lt"/>
                <a:ea typeface="+mn-ea"/>
                <a:cs typeface="+mn-cs"/>
              </a:rPr>
              <a:t>windows </a:t>
            </a:r>
            <a:r>
              <a:rPr lang="zh-CN" altLang="zh-CN" sz="1200" kern="1200" dirty="0" smtClean="0">
                <a:solidFill>
                  <a:schemeClr val="tx1"/>
                </a:solidFill>
                <a:effectLst/>
                <a:latin typeface="+mn-lt"/>
                <a:ea typeface="+mn-ea"/>
                <a:cs typeface="+mn-cs"/>
              </a:rPr>
              <a:t>的包管理器，可以用来安装、卸载程序包，也可以卸载</a:t>
            </a:r>
            <a:r>
              <a:rPr lang="en-US" altLang="zh-CN" sz="1200" kern="1200" dirty="0" smtClean="0">
                <a:solidFill>
                  <a:schemeClr val="tx1"/>
                </a:solidFill>
                <a:effectLst/>
                <a:latin typeface="+mn-lt"/>
                <a:ea typeface="+mn-ea"/>
                <a:cs typeface="+mn-cs"/>
              </a:rPr>
              <a:t>windows</a:t>
            </a:r>
            <a:r>
              <a:rPr lang="zh-CN" altLang="zh-CN" sz="1200" kern="1200" dirty="0" smtClean="0">
                <a:solidFill>
                  <a:schemeClr val="tx1"/>
                </a:solidFill>
                <a:effectLst/>
                <a:latin typeface="+mn-lt"/>
                <a:ea typeface="+mn-ea"/>
                <a:cs typeface="+mn-cs"/>
              </a:rPr>
              <a:t>的补丁程序，之前</a:t>
            </a:r>
            <a:r>
              <a:rPr lang="en-US" altLang="zh-CN" sz="1200" kern="1200" dirty="0" smtClean="0">
                <a:solidFill>
                  <a:schemeClr val="tx1"/>
                </a:solidFill>
                <a:effectLst/>
                <a:latin typeface="+mn-lt"/>
                <a:ea typeface="+mn-ea"/>
                <a:cs typeface="+mn-cs"/>
              </a:rPr>
              <a:t>vista</a:t>
            </a:r>
            <a:r>
              <a:rPr lang="zh-CN" altLang="zh-CN" sz="1200" kern="1200" dirty="0" smtClean="0">
                <a:solidFill>
                  <a:schemeClr val="tx1"/>
                </a:solidFill>
                <a:effectLst/>
                <a:latin typeface="+mn-lt"/>
                <a:ea typeface="+mn-ea"/>
                <a:cs typeface="+mn-cs"/>
              </a:rPr>
              <a:t>就是用这个进行补丁更新的，和</a:t>
            </a:r>
            <a:r>
              <a:rPr lang="en-US" altLang="zh-CN" sz="1200" kern="1200" dirty="0" err="1" smtClean="0">
                <a:solidFill>
                  <a:schemeClr val="tx1"/>
                </a:solidFill>
                <a:effectLst/>
                <a:latin typeface="+mn-lt"/>
                <a:ea typeface="+mn-ea"/>
                <a:cs typeface="+mn-cs"/>
              </a:rPr>
              <a:t>wusa</a:t>
            </a:r>
            <a:r>
              <a:rPr lang="zh-CN" altLang="zh-CN" sz="1200" kern="1200" dirty="0" smtClean="0">
                <a:solidFill>
                  <a:schemeClr val="tx1"/>
                </a:solidFill>
                <a:effectLst/>
                <a:latin typeface="+mn-lt"/>
                <a:ea typeface="+mn-ea"/>
                <a:cs typeface="+mn-cs"/>
              </a:rPr>
              <a:t>完全类似，支持强大的命令</a:t>
            </a:r>
            <a:endParaRPr lang="zh-CN" altLang="en-US" dirty="0"/>
          </a:p>
        </p:txBody>
      </p:sp>
      <p:sp>
        <p:nvSpPr>
          <p:cNvPr id="4" name="灯片编号占位符 3"/>
          <p:cNvSpPr>
            <a:spLocks noGrp="1"/>
          </p:cNvSpPr>
          <p:nvPr>
            <p:ph type="sldNum" sz="quarter" idx="10"/>
          </p:nvPr>
        </p:nvSpPr>
        <p:spPr/>
        <p:txBody>
          <a:bodyPr/>
          <a:lstStyle/>
          <a:p>
            <a:fld id="{53B004CD-37BA-4EBF-8255-D7E2DC25FFAD}" type="slidenum">
              <a:rPr lang="zh-CN" altLang="en-US" smtClean="0"/>
              <a:t>33</a:t>
            </a:fld>
            <a:endParaRPr lang="zh-CN" altLang="en-US"/>
          </a:p>
        </p:txBody>
      </p:sp>
    </p:spTree>
    <p:extLst>
      <p:ext uri="{BB962C8B-B14F-4D97-AF65-F5344CB8AC3E}">
        <p14:creationId xmlns:p14="http://schemas.microsoft.com/office/powerpoint/2010/main" val="15766659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参数基本一致</a:t>
            </a:r>
            <a:endParaRPr lang="en-US" altLang="zh-CN" dirty="0" smtClean="0"/>
          </a:p>
          <a:p>
            <a:r>
              <a:rPr lang="zh-CN" altLang="en-US" dirty="0" smtClean="0"/>
              <a:t>同样可以用来</a:t>
            </a:r>
            <a:r>
              <a:rPr lang="en-US" altLang="zh-CN" dirty="0" smtClean="0"/>
              <a:t>bypass </a:t>
            </a:r>
            <a:r>
              <a:rPr lang="en-US" altLang="zh-CN" dirty="0" err="1" smtClean="0"/>
              <a:t>uac</a:t>
            </a:r>
            <a:endParaRPr lang="zh-CN" altLang="en-US" dirty="0"/>
          </a:p>
        </p:txBody>
      </p:sp>
      <p:sp>
        <p:nvSpPr>
          <p:cNvPr id="4" name="灯片编号占位符 3"/>
          <p:cNvSpPr>
            <a:spLocks noGrp="1"/>
          </p:cNvSpPr>
          <p:nvPr>
            <p:ph type="sldNum" sz="quarter" idx="10"/>
          </p:nvPr>
        </p:nvSpPr>
        <p:spPr/>
        <p:txBody>
          <a:bodyPr/>
          <a:lstStyle/>
          <a:p>
            <a:fld id="{53B004CD-37BA-4EBF-8255-D7E2DC25FFAD}" type="slidenum">
              <a:rPr lang="zh-CN" altLang="en-US" smtClean="0"/>
              <a:t>34</a:t>
            </a:fld>
            <a:endParaRPr lang="zh-CN" altLang="en-US"/>
          </a:p>
        </p:txBody>
      </p:sp>
    </p:spTree>
    <p:extLst>
      <p:ext uri="{BB962C8B-B14F-4D97-AF65-F5344CB8AC3E}">
        <p14:creationId xmlns:p14="http://schemas.microsoft.com/office/powerpoint/2010/main" val="8725252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具体利用方法这里不再累述了，有兴趣的可以自己研究下。</a:t>
            </a:r>
          </a:p>
          <a:p>
            <a:endParaRPr lang="zh-CN" altLang="en-US" dirty="0"/>
          </a:p>
        </p:txBody>
      </p:sp>
      <p:sp>
        <p:nvSpPr>
          <p:cNvPr id="4" name="灯片编号占位符 3"/>
          <p:cNvSpPr>
            <a:spLocks noGrp="1"/>
          </p:cNvSpPr>
          <p:nvPr>
            <p:ph type="sldNum" sz="quarter" idx="10"/>
          </p:nvPr>
        </p:nvSpPr>
        <p:spPr/>
        <p:txBody>
          <a:bodyPr/>
          <a:lstStyle/>
          <a:p>
            <a:fld id="{53B004CD-37BA-4EBF-8255-D7E2DC25FFAD}" type="slidenum">
              <a:rPr lang="zh-CN" altLang="en-US" smtClean="0"/>
              <a:t>35</a:t>
            </a:fld>
            <a:endParaRPr lang="zh-CN" altLang="en-US"/>
          </a:p>
        </p:txBody>
      </p:sp>
    </p:spTree>
    <p:extLst>
      <p:ext uri="{BB962C8B-B14F-4D97-AF65-F5344CB8AC3E}">
        <p14:creationId xmlns:p14="http://schemas.microsoft.com/office/powerpoint/2010/main" val="1264170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Windows</a:t>
            </a:r>
            <a:r>
              <a:rPr lang="zh-CN" altLang="zh-CN" sz="1200" kern="1200" dirty="0" smtClean="0">
                <a:solidFill>
                  <a:schemeClr val="tx1"/>
                </a:solidFill>
                <a:effectLst/>
                <a:latin typeface="+mn-lt"/>
                <a:ea typeface="+mn-ea"/>
                <a:cs typeface="+mn-cs"/>
              </a:rPr>
              <a:t>的</a:t>
            </a:r>
            <a:r>
              <a:rPr lang="en-US" altLang="zh-CN" sz="1200" kern="1200" dirty="0" err="1" smtClean="0">
                <a:solidFill>
                  <a:schemeClr val="tx1"/>
                </a:solidFill>
                <a:effectLst/>
                <a:latin typeface="+mn-lt"/>
                <a:ea typeface="+mn-ea"/>
                <a:cs typeface="+mn-cs"/>
              </a:rPr>
              <a:t>uac</a:t>
            </a:r>
            <a:r>
              <a:rPr lang="zh-CN" altLang="zh-CN" sz="1200" kern="1200" dirty="0" smtClean="0">
                <a:solidFill>
                  <a:schemeClr val="tx1"/>
                </a:solidFill>
                <a:effectLst/>
                <a:latin typeface="+mn-lt"/>
                <a:ea typeface="+mn-ea"/>
                <a:cs typeface="+mn-cs"/>
              </a:rPr>
              <a:t>还有很多的白名单程序可以利用这个相似的思路进行利用，微软一时也不好进行修补，大家尽情耍吧：）</a:t>
            </a:r>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53B004CD-37BA-4EBF-8255-D7E2DC25FFAD}" type="slidenum">
              <a:rPr lang="zh-CN" altLang="en-US" smtClean="0"/>
              <a:t>36</a:t>
            </a:fld>
            <a:endParaRPr lang="zh-CN" altLang="en-US"/>
          </a:p>
        </p:txBody>
      </p:sp>
    </p:spTree>
    <p:extLst>
      <p:ext uri="{BB962C8B-B14F-4D97-AF65-F5344CB8AC3E}">
        <p14:creationId xmlns:p14="http://schemas.microsoft.com/office/powerpoint/2010/main" val="41608227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这里介绍的非常</a:t>
            </a:r>
            <a:r>
              <a:rPr lang="zh-CN" altLang="en-US" dirty="0" smtClean="0"/>
              <a:t>的简单方便</a:t>
            </a:r>
            <a:r>
              <a:rPr lang="zh-CN" altLang="en-US" dirty="0" smtClean="0"/>
              <a:t>，支持</a:t>
            </a:r>
            <a:r>
              <a:rPr lang="en-US" altLang="zh-CN" dirty="0" smtClean="0"/>
              <a:t>win7</a:t>
            </a:r>
            <a:r>
              <a:rPr lang="zh-CN" altLang="en-US" dirty="0" smtClean="0"/>
              <a:t>、</a:t>
            </a:r>
            <a:r>
              <a:rPr lang="en-US" altLang="zh-CN" dirty="0" smtClean="0"/>
              <a:t>win8</a:t>
            </a:r>
            <a:r>
              <a:rPr lang="zh-CN" altLang="en-US" dirty="0" smtClean="0"/>
              <a:t>系统，同时可以</a:t>
            </a:r>
            <a:r>
              <a:rPr lang="zh-CN" altLang="en-US" dirty="0" smtClean="0"/>
              <a:t>有效的绕过杀软的主动防御，基本上主动防御都能绕</a:t>
            </a:r>
            <a:r>
              <a:rPr lang="zh-CN" altLang="en-US" dirty="0" smtClean="0"/>
              <a:t>过</a:t>
            </a:r>
            <a:endParaRPr lang="en-US" altLang="zh-CN" dirty="0" smtClean="0"/>
          </a:p>
          <a:p>
            <a:endParaRPr lang="en-US" altLang="zh-CN" dirty="0" smtClean="0"/>
          </a:p>
          <a:p>
            <a:endParaRPr lang="en-US" altLang="zh-CN" dirty="0" smtClean="0"/>
          </a:p>
          <a:p>
            <a:r>
              <a:rPr lang="zh-CN" altLang="en-US" dirty="0" smtClean="0"/>
              <a:t>不过议题发出后 就不能保证了</a:t>
            </a:r>
            <a:r>
              <a:rPr lang="zh-CN" altLang="en-US" dirty="0" smtClean="0"/>
              <a:t>哈，我估计照</a:t>
            </a:r>
            <a:r>
              <a:rPr lang="en-US" altLang="zh-CN" dirty="0" smtClean="0"/>
              <a:t>360</a:t>
            </a:r>
            <a:r>
              <a:rPr lang="zh-CN" altLang="en-US" dirty="0" smtClean="0"/>
              <a:t>的产品更新速度 应该很快就可以拦截了。。。</a:t>
            </a:r>
            <a:endParaRPr lang="zh-CN" altLang="en-US" dirty="0"/>
          </a:p>
        </p:txBody>
      </p:sp>
      <p:sp>
        <p:nvSpPr>
          <p:cNvPr id="4" name="灯片编号占位符 3"/>
          <p:cNvSpPr>
            <a:spLocks noGrp="1"/>
          </p:cNvSpPr>
          <p:nvPr>
            <p:ph type="sldNum" sz="quarter" idx="10"/>
          </p:nvPr>
        </p:nvSpPr>
        <p:spPr/>
        <p:txBody>
          <a:bodyPr/>
          <a:lstStyle/>
          <a:p>
            <a:fld id="{53B004CD-37BA-4EBF-8255-D7E2DC25FFAD}" type="slidenum">
              <a:rPr lang="zh-CN" altLang="en-US" smtClean="0"/>
              <a:t>37</a:t>
            </a:fld>
            <a:endParaRPr lang="zh-CN" altLang="en-US"/>
          </a:p>
        </p:txBody>
      </p:sp>
    </p:spTree>
    <p:extLst>
      <p:ext uri="{BB962C8B-B14F-4D97-AF65-F5344CB8AC3E}">
        <p14:creationId xmlns:p14="http://schemas.microsoft.com/office/powerpoint/2010/main" val="15475206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25</a:t>
            </a:r>
            <a:r>
              <a:rPr lang="zh-CN" altLang="en-US" dirty="0" smtClean="0"/>
              <a:t>分钟</a:t>
            </a:r>
            <a:endParaRPr lang="en-US" altLang="zh-CN" dirty="0" smtClean="0"/>
          </a:p>
          <a:p>
            <a:endParaRPr lang="en-US" altLang="zh-CN" dirty="0" smtClean="0"/>
          </a:p>
          <a:p>
            <a:r>
              <a:rPr lang="zh-CN" altLang="en-US" dirty="0" smtClean="0"/>
              <a:t>前面介绍了</a:t>
            </a:r>
            <a:r>
              <a:rPr lang="en-US" altLang="zh-CN" dirty="0" smtClean="0"/>
              <a:t>bypass </a:t>
            </a:r>
            <a:r>
              <a:rPr lang="en-US" altLang="zh-CN" dirty="0" err="1" smtClean="0"/>
              <a:t>uac</a:t>
            </a:r>
            <a:r>
              <a:rPr lang="zh-CN" altLang="en-US" dirty="0" smtClean="0"/>
              <a:t>的问题，后面主要讲解操作系统和输入法之间的扯不清关系。可以追溯到</a:t>
            </a:r>
            <a:r>
              <a:rPr lang="en-US" altLang="zh-CN" dirty="0" smtClean="0"/>
              <a:t>windows2000</a:t>
            </a:r>
            <a:r>
              <a:rPr lang="zh-CN" altLang="en-US" dirty="0" smtClean="0"/>
              <a:t>操作系统开始就存在这样的渊源，不知道啥时候可以结束掉。</a:t>
            </a:r>
            <a:endParaRPr lang="zh-CN" altLang="en-US" dirty="0"/>
          </a:p>
        </p:txBody>
      </p:sp>
      <p:sp>
        <p:nvSpPr>
          <p:cNvPr id="4" name="灯片编号占位符 3"/>
          <p:cNvSpPr>
            <a:spLocks noGrp="1"/>
          </p:cNvSpPr>
          <p:nvPr>
            <p:ph type="sldNum" sz="quarter" idx="10"/>
          </p:nvPr>
        </p:nvSpPr>
        <p:spPr/>
        <p:txBody>
          <a:bodyPr/>
          <a:lstStyle/>
          <a:p>
            <a:fld id="{53B004CD-37BA-4EBF-8255-D7E2DC25FFAD}" type="slidenum">
              <a:rPr lang="zh-CN" altLang="en-US" smtClean="0"/>
              <a:t>38</a:t>
            </a:fld>
            <a:endParaRPr lang="zh-CN" altLang="en-US"/>
          </a:p>
        </p:txBody>
      </p:sp>
    </p:spTree>
    <p:extLst>
      <p:ext uri="{BB962C8B-B14F-4D97-AF65-F5344CB8AC3E}">
        <p14:creationId xmlns:p14="http://schemas.microsoft.com/office/powerpoint/2010/main" val="10393919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前面提到</a:t>
            </a:r>
            <a:r>
              <a:rPr lang="en-US" altLang="zh-CN" sz="1200" kern="1200" dirty="0" err="1" smtClean="0">
                <a:solidFill>
                  <a:schemeClr val="tx1"/>
                </a:solidFill>
                <a:effectLst/>
                <a:latin typeface="+mn-lt"/>
                <a:ea typeface="+mn-ea"/>
                <a:cs typeface="+mn-cs"/>
              </a:rPr>
              <a:t>uac</a:t>
            </a:r>
            <a:r>
              <a:rPr lang="zh-CN" altLang="zh-CN" sz="1200" kern="1200" dirty="0" smtClean="0">
                <a:solidFill>
                  <a:schemeClr val="tx1"/>
                </a:solidFill>
                <a:effectLst/>
                <a:latin typeface="+mn-lt"/>
                <a:ea typeface="+mn-ea"/>
                <a:cs typeface="+mn-cs"/>
              </a:rPr>
              <a:t>框是拥有</a:t>
            </a:r>
            <a:r>
              <a:rPr lang="en-US" altLang="zh-CN" sz="1200" kern="1200" dirty="0" err="1" smtClean="0">
                <a:solidFill>
                  <a:schemeClr val="tx1"/>
                </a:solidFill>
                <a:effectLst/>
                <a:latin typeface="+mn-lt"/>
                <a:ea typeface="+mn-ea"/>
                <a:cs typeface="+mn-cs"/>
              </a:rPr>
              <a:t>ui</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访问权限的，允许和桌面进程进行交互。同时</a:t>
            </a:r>
            <a:r>
              <a:rPr lang="en-US" altLang="zh-CN" sz="1200" kern="1200" dirty="0" err="1" smtClean="0">
                <a:solidFill>
                  <a:schemeClr val="tx1"/>
                </a:solidFill>
                <a:effectLst/>
                <a:latin typeface="+mn-lt"/>
                <a:ea typeface="+mn-ea"/>
                <a:cs typeface="+mn-cs"/>
              </a:rPr>
              <a:t>uac</a:t>
            </a:r>
            <a:r>
              <a:rPr lang="zh-CN" altLang="zh-CN" sz="1200" kern="1200" dirty="0" smtClean="0">
                <a:solidFill>
                  <a:schemeClr val="tx1"/>
                </a:solidFill>
                <a:effectLst/>
                <a:latin typeface="+mn-lt"/>
                <a:ea typeface="+mn-ea"/>
                <a:cs typeface="+mn-cs"/>
              </a:rPr>
              <a:t>框是拥有</a:t>
            </a:r>
            <a:r>
              <a:rPr lang="en-US" altLang="zh-CN" sz="1200" kern="1200" dirty="0" smtClean="0">
                <a:solidFill>
                  <a:schemeClr val="tx1"/>
                </a:solidFill>
                <a:effectLst/>
                <a:latin typeface="+mn-lt"/>
                <a:ea typeface="+mn-ea"/>
                <a:cs typeface="+mn-cs"/>
              </a:rPr>
              <a:t>system</a:t>
            </a:r>
            <a:r>
              <a:rPr lang="zh-CN" altLang="zh-CN" sz="1200" kern="1200" dirty="0" smtClean="0">
                <a:solidFill>
                  <a:schemeClr val="tx1"/>
                </a:solidFill>
                <a:effectLst/>
                <a:latin typeface="+mn-lt"/>
                <a:ea typeface="+mn-ea"/>
                <a:cs typeface="+mn-cs"/>
              </a:rPr>
              <a:t>权限进程，一个比较有意思的是普通用户权限可以无需任何认证开启一个和用户桌面进行交互的</a:t>
            </a:r>
            <a:r>
              <a:rPr lang="en-US" altLang="zh-CN" sz="1200" kern="1200" dirty="0" smtClean="0">
                <a:solidFill>
                  <a:schemeClr val="tx1"/>
                </a:solidFill>
                <a:effectLst/>
                <a:latin typeface="+mn-lt"/>
                <a:ea typeface="+mn-ea"/>
                <a:cs typeface="+mn-cs"/>
              </a:rPr>
              <a:t>system</a:t>
            </a:r>
            <a:r>
              <a:rPr lang="zh-CN" altLang="zh-CN" sz="1200" kern="1200" dirty="0" smtClean="0">
                <a:solidFill>
                  <a:schemeClr val="tx1"/>
                </a:solidFill>
                <a:effectLst/>
                <a:latin typeface="+mn-lt"/>
                <a:ea typeface="+mn-ea"/>
                <a:cs typeface="+mn-cs"/>
              </a:rPr>
              <a:t>权限进程，这里就存在了隐藏的安全隐患</a:t>
            </a:r>
            <a:endParaRPr lang="zh-CN" altLang="en-US" dirty="0"/>
          </a:p>
        </p:txBody>
      </p:sp>
      <p:sp>
        <p:nvSpPr>
          <p:cNvPr id="4" name="灯片编号占位符 3"/>
          <p:cNvSpPr>
            <a:spLocks noGrp="1"/>
          </p:cNvSpPr>
          <p:nvPr>
            <p:ph type="sldNum" sz="quarter" idx="10"/>
          </p:nvPr>
        </p:nvSpPr>
        <p:spPr/>
        <p:txBody>
          <a:bodyPr/>
          <a:lstStyle/>
          <a:p>
            <a:fld id="{53B004CD-37BA-4EBF-8255-D7E2DC25FFAD}" type="slidenum">
              <a:rPr lang="zh-CN" altLang="en-US" smtClean="0"/>
              <a:t>39</a:t>
            </a:fld>
            <a:endParaRPr lang="zh-CN" altLang="en-US"/>
          </a:p>
        </p:txBody>
      </p:sp>
    </p:spTree>
    <p:extLst>
      <p:ext uri="{BB962C8B-B14F-4D97-AF65-F5344CB8AC3E}">
        <p14:creationId xmlns:p14="http://schemas.microsoft.com/office/powerpoint/2010/main" val="14024457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大家还记得</a:t>
            </a:r>
            <a:r>
              <a:rPr lang="en-US" altLang="zh-CN" sz="1200" kern="1200" dirty="0" smtClean="0">
                <a:solidFill>
                  <a:schemeClr val="tx1"/>
                </a:solidFill>
                <a:effectLst/>
                <a:latin typeface="+mn-lt"/>
                <a:ea typeface="+mn-ea"/>
                <a:cs typeface="+mn-cs"/>
              </a:rPr>
              <a:t>windows 2000</a:t>
            </a:r>
            <a:r>
              <a:rPr lang="zh-CN" altLang="zh-CN" sz="1200" kern="1200" dirty="0" smtClean="0">
                <a:solidFill>
                  <a:schemeClr val="tx1"/>
                </a:solidFill>
                <a:effectLst/>
                <a:latin typeface="+mn-lt"/>
                <a:ea typeface="+mn-ea"/>
                <a:cs typeface="+mn-cs"/>
              </a:rPr>
              <a:t>的输入法权限提升漏洞吧，直接可以远程桌面获取本地</a:t>
            </a:r>
            <a:r>
              <a:rPr lang="en-US" altLang="zh-CN" sz="1200" kern="1200" dirty="0" smtClean="0">
                <a:solidFill>
                  <a:schemeClr val="tx1"/>
                </a:solidFill>
                <a:effectLst/>
                <a:latin typeface="+mn-lt"/>
                <a:ea typeface="+mn-ea"/>
                <a:cs typeface="+mn-cs"/>
              </a:rPr>
              <a:t>system</a:t>
            </a:r>
            <a:r>
              <a:rPr lang="zh-CN" altLang="zh-CN" sz="1200" kern="1200" dirty="0" smtClean="0">
                <a:solidFill>
                  <a:schemeClr val="tx1"/>
                </a:solidFill>
                <a:effectLst/>
                <a:latin typeface="+mn-lt"/>
                <a:ea typeface="+mn-ea"/>
                <a:cs typeface="+mn-cs"/>
              </a:rPr>
              <a:t>权限，前段时间爆出的</a:t>
            </a:r>
            <a:r>
              <a:rPr lang="en-US" altLang="zh-CN" sz="1200" kern="1200" dirty="0" err="1" smtClean="0">
                <a:solidFill>
                  <a:schemeClr val="tx1"/>
                </a:solidFill>
                <a:effectLst/>
                <a:latin typeface="+mn-lt"/>
                <a:ea typeface="+mn-ea"/>
                <a:cs typeface="+mn-cs"/>
              </a:rPr>
              <a:t>qq</a:t>
            </a:r>
            <a:r>
              <a:rPr lang="en-US" altLang="zh-CN" sz="1200" kern="1200" dirty="0" smtClean="0">
                <a:solidFill>
                  <a:schemeClr val="tx1"/>
                </a:solidFill>
                <a:effectLst/>
                <a:latin typeface="+mn-lt"/>
                <a:ea typeface="+mn-ea"/>
                <a:cs typeface="+mn-cs"/>
              </a:rPr>
              <a:t> pinyin</a:t>
            </a:r>
            <a:r>
              <a:rPr lang="zh-CN" altLang="zh-CN" sz="1200" kern="1200" dirty="0" smtClean="0">
                <a:solidFill>
                  <a:schemeClr val="tx1"/>
                </a:solidFill>
                <a:effectLst/>
                <a:latin typeface="+mn-lt"/>
                <a:ea typeface="+mn-ea"/>
                <a:cs typeface="+mn-cs"/>
              </a:rPr>
              <a:t>在</a:t>
            </a:r>
            <a:r>
              <a:rPr lang="en-US" altLang="zh-CN" sz="1200" kern="1200" dirty="0" smtClean="0">
                <a:solidFill>
                  <a:schemeClr val="tx1"/>
                </a:solidFill>
                <a:effectLst/>
                <a:latin typeface="+mn-lt"/>
                <a:ea typeface="+mn-ea"/>
                <a:cs typeface="+mn-cs"/>
              </a:rPr>
              <a:t>win8</a:t>
            </a:r>
            <a:r>
              <a:rPr lang="zh-CN" altLang="zh-CN" sz="1200" kern="1200" dirty="0" smtClean="0">
                <a:solidFill>
                  <a:schemeClr val="tx1"/>
                </a:solidFill>
                <a:effectLst/>
                <a:latin typeface="+mn-lt"/>
                <a:ea typeface="+mn-ea"/>
                <a:cs typeface="+mn-cs"/>
              </a:rPr>
              <a:t>系统的登录界面同样存在类似的漏洞。</a:t>
            </a:r>
            <a:endParaRPr lang="zh-CN" altLang="en-US" dirty="0"/>
          </a:p>
        </p:txBody>
      </p:sp>
      <p:sp>
        <p:nvSpPr>
          <p:cNvPr id="4" name="灯片编号占位符 3"/>
          <p:cNvSpPr>
            <a:spLocks noGrp="1"/>
          </p:cNvSpPr>
          <p:nvPr>
            <p:ph type="sldNum" sz="quarter" idx="10"/>
          </p:nvPr>
        </p:nvSpPr>
        <p:spPr/>
        <p:txBody>
          <a:bodyPr/>
          <a:lstStyle/>
          <a:p>
            <a:fld id="{53B004CD-37BA-4EBF-8255-D7E2DC25FFAD}" type="slidenum">
              <a:rPr lang="zh-CN" altLang="en-US" smtClean="0"/>
              <a:t>40</a:t>
            </a:fld>
            <a:endParaRPr lang="zh-CN" altLang="en-US"/>
          </a:p>
        </p:txBody>
      </p:sp>
    </p:spTree>
    <p:extLst>
      <p:ext uri="{BB962C8B-B14F-4D97-AF65-F5344CB8AC3E}">
        <p14:creationId xmlns:p14="http://schemas.microsoft.com/office/powerpoint/2010/main" val="1410722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从</a:t>
            </a:r>
            <a:r>
              <a:rPr lang="en-US" altLang="zh-CN" sz="1200" kern="1200" dirty="0" smtClean="0">
                <a:solidFill>
                  <a:schemeClr val="tx1"/>
                </a:solidFill>
                <a:effectLst/>
                <a:latin typeface="+mn-lt"/>
                <a:ea typeface="+mn-ea"/>
                <a:cs typeface="+mn-cs"/>
              </a:rPr>
              <a:t>vista</a:t>
            </a:r>
            <a:r>
              <a:rPr lang="zh-CN" altLang="zh-CN" sz="1200" kern="1200" dirty="0" smtClean="0">
                <a:solidFill>
                  <a:schemeClr val="tx1"/>
                </a:solidFill>
                <a:effectLst/>
                <a:latin typeface="+mn-lt"/>
                <a:ea typeface="+mn-ea"/>
                <a:cs typeface="+mn-cs"/>
              </a:rPr>
              <a:t>起，</a:t>
            </a:r>
            <a:r>
              <a:rPr lang="en-US" altLang="zh-CN" sz="1200" kern="1200" dirty="0" smtClean="0">
                <a:solidFill>
                  <a:schemeClr val="tx1"/>
                </a:solidFill>
                <a:effectLst/>
                <a:latin typeface="+mn-lt"/>
                <a:ea typeface="+mn-ea"/>
                <a:cs typeface="+mn-cs"/>
              </a:rPr>
              <a:t>windows</a:t>
            </a:r>
            <a:r>
              <a:rPr lang="zh-CN" altLang="zh-CN" sz="1200" kern="1200" dirty="0" smtClean="0">
                <a:solidFill>
                  <a:schemeClr val="tx1"/>
                </a:solidFill>
                <a:effectLst/>
                <a:latin typeface="+mn-lt"/>
                <a:ea typeface="+mn-ea"/>
                <a:cs typeface="+mn-cs"/>
              </a:rPr>
              <a:t>引入了这一机制，用户账号保护机制，默认情况下，所有启动的进程都只是拥有最小的权限，即使是管理员用户。假如进程需要管理员权限，</a:t>
            </a:r>
            <a:r>
              <a:rPr lang="en-US" altLang="zh-CN" sz="1200" kern="1200" dirty="0" smtClean="0">
                <a:solidFill>
                  <a:schemeClr val="tx1"/>
                </a:solidFill>
                <a:effectLst/>
                <a:latin typeface="+mn-lt"/>
                <a:ea typeface="+mn-ea"/>
                <a:cs typeface="+mn-cs"/>
              </a:rPr>
              <a:t>windows</a:t>
            </a:r>
            <a:r>
              <a:rPr lang="zh-CN" altLang="zh-CN" sz="1200" kern="1200" dirty="0" smtClean="0">
                <a:solidFill>
                  <a:schemeClr val="tx1"/>
                </a:solidFill>
                <a:effectLst/>
                <a:latin typeface="+mn-lt"/>
                <a:ea typeface="+mn-ea"/>
                <a:cs typeface="+mn-cs"/>
              </a:rPr>
              <a:t>会弹出一个权限许可的确认框（见图</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）让用户进行确认是否运行</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这个就是我们通常说的</a:t>
            </a:r>
            <a:r>
              <a:rPr lang="en-US" altLang="zh-CN" sz="1200" kern="1200" dirty="0" smtClean="0">
                <a:solidFill>
                  <a:schemeClr val="tx1"/>
                </a:solidFill>
                <a:effectLst/>
                <a:latin typeface="+mn-lt"/>
                <a:ea typeface="+mn-ea"/>
                <a:cs typeface="+mn-cs"/>
              </a:rPr>
              <a:t>UAC</a:t>
            </a:r>
            <a:r>
              <a:rPr lang="zh-CN" altLang="en-US" sz="1200" kern="1200" dirty="0" smtClean="0">
                <a:solidFill>
                  <a:schemeClr val="tx1"/>
                </a:solidFill>
                <a:effectLst/>
                <a:latin typeface="+mn-lt"/>
                <a:ea typeface="+mn-ea"/>
                <a:cs typeface="+mn-cs"/>
              </a:rPr>
              <a:t>，用户访问控制，越来越多的用户开始依赖这个提示。</a:t>
            </a:r>
            <a:endParaRPr lang="zh-CN" altLang="en-US" dirty="0"/>
          </a:p>
        </p:txBody>
      </p:sp>
      <p:sp>
        <p:nvSpPr>
          <p:cNvPr id="4" name="灯片编号占位符 3"/>
          <p:cNvSpPr>
            <a:spLocks noGrp="1"/>
          </p:cNvSpPr>
          <p:nvPr>
            <p:ph type="sldNum" sz="quarter" idx="10"/>
          </p:nvPr>
        </p:nvSpPr>
        <p:spPr/>
        <p:txBody>
          <a:bodyPr/>
          <a:lstStyle/>
          <a:p>
            <a:fld id="{53B004CD-37BA-4EBF-8255-D7E2DC25FFAD}" type="slidenum">
              <a:rPr lang="zh-CN" altLang="en-US" smtClean="0"/>
              <a:t>4</a:t>
            </a:fld>
            <a:endParaRPr lang="zh-CN" altLang="en-US"/>
          </a:p>
        </p:txBody>
      </p:sp>
    </p:spTree>
    <p:extLst>
      <p:ext uri="{BB962C8B-B14F-4D97-AF65-F5344CB8AC3E}">
        <p14:creationId xmlns:p14="http://schemas.microsoft.com/office/powerpoint/2010/main" val="30947894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这样的漏洞已经没有了吗？</a:t>
            </a:r>
          </a:p>
          <a:p>
            <a:endParaRPr lang="zh-CN" altLang="en-US" dirty="0"/>
          </a:p>
        </p:txBody>
      </p:sp>
      <p:sp>
        <p:nvSpPr>
          <p:cNvPr id="4" name="灯片编号占位符 3"/>
          <p:cNvSpPr>
            <a:spLocks noGrp="1"/>
          </p:cNvSpPr>
          <p:nvPr>
            <p:ph type="sldNum" sz="quarter" idx="10"/>
          </p:nvPr>
        </p:nvSpPr>
        <p:spPr/>
        <p:txBody>
          <a:bodyPr/>
          <a:lstStyle/>
          <a:p>
            <a:fld id="{53B004CD-37BA-4EBF-8255-D7E2DC25FFAD}" type="slidenum">
              <a:rPr lang="zh-CN" altLang="en-US" smtClean="0"/>
              <a:t>41</a:t>
            </a:fld>
            <a:endParaRPr lang="zh-CN" altLang="en-US"/>
          </a:p>
        </p:txBody>
      </p:sp>
    </p:spTree>
    <p:extLst>
      <p:ext uri="{BB962C8B-B14F-4D97-AF65-F5344CB8AC3E}">
        <p14:creationId xmlns:p14="http://schemas.microsoft.com/office/powerpoint/2010/main" val="5775645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在今年</a:t>
            </a:r>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月份，发现的</a:t>
            </a:r>
            <a:r>
              <a:rPr lang="en-US" altLang="zh-CN" sz="1200" kern="1200" dirty="0" smtClean="0">
                <a:solidFill>
                  <a:schemeClr val="tx1"/>
                </a:solidFill>
                <a:effectLst/>
                <a:latin typeface="+mn-lt"/>
                <a:ea typeface="+mn-ea"/>
                <a:cs typeface="+mn-cs"/>
              </a:rPr>
              <a:t>windows</a:t>
            </a:r>
            <a:r>
              <a:rPr lang="zh-CN" altLang="zh-CN" sz="1200" kern="1200" dirty="0" smtClean="0">
                <a:solidFill>
                  <a:schemeClr val="tx1"/>
                </a:solidFill>
                <a:effectLst/>
                <a:latin typeface="+mn-lt"/>
                <a:ea typeface="+mn-ea"/>
                <a:cs typeface="+mn-cs"/>
              </a:rPr>
              <a:t>的</a:t>
            </a:r>
            <a:r>
              <a:rPr lang="en-US" altLang="zh-CN" sz="1200" kern="1200" dirty="0" smtClean="0">
                <a:solidFill>
                  <a:schemeClr val="tx1"/>
                </a:solidFill>
                <a:effectLst/>
                <a:latin typeface="+mn-lt"/>
                <a:ea typeface="+mn-ea"/>
                <a:cs typeface="+mn-cs"/>
              </a:rPr>
              <a:t>offce2010</a:t>
            </a:r>
            <a:r>
              <a:rPr lang="zh-CN" altLang="zh-CN" sz="1200" kern="1200" dirty="0" smtClean="0">
                <a:solidFill>
                  <a:schemeClr val="tx1"/>
                </a:solidFill>
                <a:effectLst/>
                <a:latin typeface="+mn-lt"/>
                <a:ea typeface="+mn-ea"/>
                <a:cs typeface="+mn-cs"/>
              </a:rPr>
              <a:t>自带的</a:t>
            </a:r>
            <a:r>
              <a:rPr lang="en-US" altLang="zh-CN" sz="1200" kern="1200" dirty="0" smtClean="0">
                <a:solidFill>
                  <a:schemeClr val="tx1"/>
                </a:solidFill>
                <a:effectLst/>
                <a:latin typeface="+mn-lt"/>
                <a:ea typeface="+mn-ea"/>
                <a:cs typeface="+mn-cs"/>
              </a:rPr>
              <a:t>pinyin</a:t>
            </a:r>
            <a:r>
              <a:rPr lang="zh-CN" altLang="zh-CN" sz="1200" kern="1200" dirty="0" smtClean="0">
                <a:solidFill>
                  <a:schemeClr val="tx1"/>
                </a:solidFill>
                <a:effectLst/>
                <a:latin typeface="+mn-lt"/>
                <a:ea typeface="+mn-ea"/>
                <a:cs typeface="+mn-cs"/>
              </a:rPr>
              <a:t>输入法在</a:t>
            </a:r>
            <a:r>
              <a:rPr lang="en-US" altLang="zh-CN" sz="1200" kern="1200" dirty="0" err="1" smtClean="0">
                <a:solidFill>
                  <a:schemeClr val="tx1"/>
                </a:solidFill>
                <a:effectLst/>
                <a:latin typeface="+mn-lt"/>
                <a:ea typeface="+mn-ea"/>
                <a:cs typeface="+mn-cs"/>
              </a:rPr>
              <a:t>uac</a:t>
            </a:r>
            <a:r>
              <a:rPr lang="zh-CN" altLang="zh-CN" sz="1200" kern="1200" dirty="0" smtClean="0">
                <a:solidFill>
                  <a:schemeClr val="tx1"/>
                </a:solidFill>
                <a:effectLst/>
                <a:latin typeface="+mn-lt"/>
                <a:ea typeface="+mn-ea"/>
                <a:cs typeface="+mn-cs"/>
              </a:rPr>
              <a:t>框下可以复现类似的 漏洞，本地普通用户可以直接无须认证获取到</a:t>
            </a:r>
            <a:r>
              <a:rPr lang="en-US" altLang="zh-CN" sz="1200" kern="1200" dirty="0" smtClean="0">
                <a:solidFill>
                  <a:schemeClr val="tx1"/>
                </a:solidFill>
                <a:effectLst/>
                <a:latin typeface="+mn-lt"/>
                <a:ea typeface="+mn-ea"/>
                <a:cs typeface="+mn-cs"/>
              </a:rPr>
              <a:t>system</a:t>
            </a:r>
            <a:r>
              <a:rPr lang="zh-CN" altLang="zh-CN" sz="1200" kern="1200" dirty="0" smtClean="0">
                <a:solidFill>
                  <a:schemeClr val="tx1"/>
                </a:solidFill>
                <a:effectLst/>
                <a:latin typeface="+mn-lt"/>
                <a:ea typeface="+mn-ea"/>
                <a:cs typeface="+mn-cs"/>
              </a:rPr>
              <a:t>权限。同时多款输入法都受影响。</a:t>
            </a:r>
          </a:p>
          <a:p>
            <a:endParaRPr lang="en-US" altLang="zh-CN" dirty="0" smtClean="0"/>
          </a:p>
          <a:p>
            <a:r>
              <a:rPr lang="zh-CN" altLang="zh-CN" sz="1200" kern="1200" dirty="0" smtClean="0">
                <a:solidFill>
                  <a:schemeClr val="tx1"/>
                </a:solidFill>
                <a:effectLst/>
                <a:latin typeface="+mn-lt"/>
                <a:ea typeface="+mn-ea"/>
                <a:cs typeface="+mn-cs"/>
              </a:rPr>
              <a:t>以</a:t>
            </a:r>
            <a:r>
              <a:rPr lang="en-US" altLang="zh-CN" sz="1200" kern="1200" dirty="0" err="1" smtClean="0">
                <a:solidFill>
                  <a:schemeClr val="tx1"/>
                </a:solidFill>
                <a:effectLst/>
                <a:latin typeface="+mn-lt"/>
                <a:ea typeface="+mn-ea"/>
                <a:cs typeface="+mn-cs"/>
              </a:rPr>
              <a:t>qqpin</a:t>
            </a:r>
            <a:r>
              <a:rPr lang="zh-CN" altLang="zh-CN" sz="1200" kern="1200" dirty="0" smtClean="0">
                <a:solidFill>
                  <a:schemeClr val="tx1"/>
                </a:solidFill>
                <a:effectLst/>
                <a:latin typeface="+mn-lt"/>
                <a:ea typeface="+mn-ea"/>
                <a:cs typeface="+mn-cs"/>
              </a:rPr>
              <a:t>输入法示例</a:t>
            </a: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弹出</a:t>
            </a:r>
            <a:r>
              <a:rPr lang="en-US" altLang="zh-CN" sz="1200" kern="1200" dirty="0" err="1" smtClean="0">
                <a:solidFill>
                  <a:schemeClr val="tx1"/>
                </a:solidFill>
                <a:effectLst/>
                <a:latin typeface="+mn-lt"/>
                <a:ea typeface="+mn-ea"/>
                <a:cs typeface="+mn-cs"/>
              </a:rPr>
              <a:t>uac</a:t>
            </a:r>
            <a:r>
              <a:rPr lang="zh-CN" altLang="zh-CN" sz="1200" kern="1200" dirty="0" smtClean="0">
                <a:solidFill>
                  <a:schemeClr val="tx1"/>
                </a:solidFill>
                <a:effectLst/>
                <a:latin typeface="+mn-lt"/>
                <a:ea typeface="+mn-ea"/>
                <a:cs typeface="+mn-cs"/>
              </a:rPr>
              <a:t>框后，切换到</a:t>
            </a:r>
            <a:r>
              <a:rPr lang="en-US" altLang="zh-CN" sz="1200" kern="1200" dirty="0" err="1" smtClean="0">
                <a:solidFill>
                  <a:schemeClr val="tx1"/>
                </a:solidFill>
                <a:effectLst/>
                <a:latin typeface="+mn-lt"/>
                <a:ea typeface="+mn-ea"/>
                <a:cs typeface="+mn-cs"/>
              </a:rPr>
              <a:t>qqpin</a:t>
            </a:r>
            <a:r>
              <a:rPr lang="zh-CN" altLang="zh-CN" sz="1200" kern="1200" dirty="0" smtClean="0">
                <a:solidFill>
                  <a:schemeClr val="tx1"/>
                </a:solidFill>
                <a:effectLst/>
                <a:latin typeface="+mn-lt"/>
                <a:ea typeface="+mn-ea"/>
                <a:cs typeface="+mn-cs"/>
              </a:rPr>
              <a:t>输入法，点击显示有关此发布者的证书信息，点击到详细信息界面后，输入</a:t>
            </a:r>
            <a:r>
              <a:rPr lang="en-US" altLang="zh-CN" sz="1200" kern="1200" dirty="0" err="1" smtClean="0">
                <a:solidFill>
                  <a:schemeClr val="tx1"/>
                </a:solidFill>
                <a:effectLst/>
                <a:latin typeface="+mn-lt"/>
                <a:ea typeface="+mn-ea"/>
                <a:cs typeface="+mn-cs"/>
              </a:rPr>
              <a:t>vvz</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，弹出</a:t>
            </a:r>
            <a:r>
              <a:rPr lang="en-US" altLang="zh-CN" sz="1200" kern="1200" dirty="0" smtClean="0">
                <a:solidFill>
                  <a:schemeClr val="tx1"/>
                </a:solidFill>
                <a:effectLst/>
                <a:latin typeface="+mn-lt"/>
                <a:ea typeface="+mn-ea"/>
                <a:cs typeface="+mn-cs"/>
              </a:rPr>
              <a:t>windows</a:t>
            </a:r>
            <a:r>
              <a:rPr lang="zh-CN" altLang="zh-CN" sz="1200" kern="1200" dirty="0" smtClean="0">
                <a:solidFill>
                  <a:schemeClr val="tx1"/>
                </a:solidFill>
                <a:effectLst/>
                <a:latin typeface="+mn-lt"/>
                <a:ea typeface="+mn-ea"/>
                <a:cs typeface="+mn-cs"/>
              </a:rPr>
              <a:t>自造字功能</a:t>
            </a:r>
          </a:p>
          <a:p>
            <a:endParaRPr lang="zh-CN" altLang="en-US" dirty="0"/>
          </a:p>
        </p:txBody>
      </p:sp>
      <p:sp>
        <p:nvSpPr>
          <p:cNvPr id="4" name="灯片编号占位符 3"/>
          <p:cNvSpPr>
            <a:spLocks noGrp="1"/>
          </p:cNvSpPr>
          <p:nvPr>
            <p:ph type="sldNum" sz="quarter" idx="10"/>
          </p:nvPr>
        </p:nvSpPr>
        <p:spPr/>
        <p:txBody>
          <a:bodyPr/>
          <a:lstStyle/>
          <a:p>
            <a:fld id="{53B004CD-37BA-4EBF-8255-D7E2DC25FFAD}" type="slidenum">
              <a:rPr lang="zh-CN" altLang="en-US" smtClean="0"/>
              <a:t>42</a:t>
            </a:fld>
            <a:endParaRPr lang="zh-CN" altLang="en-US"/>
          </a:p>
        </p:txBody>
      </p:sp>
    </p:spTree>
    <p:extLst>
      <p:ext uri="{BB962C8B-B14F-4D97-AF65-F5344CB8AC3E}">
        <p14:creationId xmlns:p14="http://schemas.microsoft.com/office/powerpoint/2010/main" val="3814525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Ie10</a:t>
            </a:r>
            <a:r>
              <a:rPr lang="zh-CN" altLang="zh-CN" sz="1200" kern="1200" dirty="0" smtClean="0">
                <a:solidFill>
                  <a:schemeClr val="tx1"/>
                </a:solidFill>
                <a:effectLst/>
                <a:latin typeface="+mn-lt"/>
                <a:ea typeface="+mn-ea"/>
                <a:cs typeface="+mn-cs"/>
              </a:rPr>
              <a:t>下面通过</a:t>
            </a:r>
            <a:r>
              <a:rPr lang="en-US" altLang="zh-CN" sz="1200" kern="1200" dirty="0" err="1" smtClean="0">
                <a:solidFill>
                  <a:schemeClr val="tx1"/>
                </a:solidFill>
                <a:effectLst/>
                <a:latin typeface="+mn-lt"/>
                <a:ea typeface="+mn-ea"/>
                <a:cs typeface="+mn-cs"/>
              </a:rPr>
              <a:t>ie</a:t>
            </a:r>
            <a:r>
              <a:rPr lang="zh-CN" altLang="zh-CN" sz="1200" kern="1200" dirty="0" smtClean="0">
                <a:solidFill>
                  <a:schemeClr val="tx1"/>
                </a:solidFill>
                <a:effectLst/>
                <a:latin typeface="+mn-lt"/>
                <a:ea typeface="+mn-ea"/>
                <a:cs typeface="+mn-cs"/>
              </a:rPr>
              <a:t>的选择</a:t>
            </a:r>
            <a:r>
              <a:rPr lang="en-US" altLang="zh-CN" sz="1200" kern="1200" dirty="0" smtClean="0">
                <a:solidFill>
                  <a:schemeClr val="tx1"/>
                </a:solidFill>
                <a:effectLst/>
                <a:latin typeface="+mn-lt"/>
                <a:ea typeface="+mn-ea"/>
                <a:cs typeface="+mn-cs"/>
              </a:rPr>
              <a:t>cookie</a:t>
            </a:r>
            <a:r>
              <a:rPr lang="zh-CN" altLang="zh-CN" sz="1200" kern="1200" dirty="0" smtClean="0">
                <a:solidFill>
                  <a:schemeClr val="tx1"/>
                </a:solidFill>
                <a:effectLst/>
                <a:latin typeface="+mn-lt"/>
                <a:ea typeface="+mn-ea"/>
                <a:cs typeface="+mn-cs"/>
              </a:rPr>
              <a:t>文件 打开</a:t>
            </a:r>
            <a:r>
              <a:rPr lang="en-US" altLang="zh-CN" sz="1200" kern="1200" dirty="0" smtClean="0">
                <a:solidFill>
                  <a:schemeClr val="tx1"/>
                </a:solidFill>
                <a:effectLst/>
                <a:latin typeface="+mn-lt"/>
                <a:ea typeface="+mn-ea"/>
                <a:cs typeface="+mn-cs"/>
              </a:rPr>
              <a:t>system32</a:t>
            </a:r>
            <a:r>
              <a:rPr lang="zh-CN" altLang="zh-CN" sz="1200" kern="1200" dirty="0" smtClean="0">
                <a:solidFill>
                  <a:schemeClr val="tx1"/>
                </a:solidFill>
                <a:effectLst/>
                <a:latin typeface="+mn-lt"/>
                <a:ea typeface="+mn-ea"/>
                <a:cs typeface="+mn-cs"/>
              </a:rPr>
              <a:t>目录，右键管理员允许</a:t>
            </a:r>
            <a:r>
              <a:rPr lang="en-US" altLang="zh-CN" sz="1200" kern="1200" dirty="0" err="1" smtClean="0">
                <a:solidFill>
                  <a:schemeClr val="tx1"/>
                </a:solidFill>
                <a:effectLst/>
                <a:latin typeface="+mn-lt"/>
                <a:ea typeface="+mn-ea"/>
                <a:cs typeface="+mn-cs"/>
              </a:rPr>
              <a:t>cmd</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既可以弹</a:t>
            </a:r>
          </a:p>
          <a:p>
            <a:r>
              <a:rPr lang="zh-CN" altLang="zh-CN" sz="1200" kern="1200" dirty="0" smtClean="0">
                <a:solidFill>
                  <a:schemeClr val="tx1"/>
                </a:solidFill>
                <a:effectLst/>
                <a:latin typeface="+mn-lt"/>
                <a:ea typeface="+mn-ea"/>
                <a:cs typeface="+mn-cs"/>
              </a:rPr>
              <a:t>出</a:t>
            </a:r>
            <a:r>
              <a:rPr lang="en-US" altLang="zh-CN" sz="1200" kern="1200" dirty="0" smtClean="0">
                <a:solidFill>
                  <a:schemeClr val="tx1"/>
                </a:solidFill>
                <a:effectLst/>
                <a:latin typeface="+mn-lt"/>
                <a:ea typeface="+mn-ea"/>
                <a:cs typeface="+mn-cs"/>
              </a:rPr>
              <a:t>system</a:t>
            </a:r>
            <a:r>
              <a:rPr lang="zh-CN" altLang="zh-CN" sz="1200" kern="1200" dirty="0" smtClean="0">
                <a:solidFill>
                  <a:schemeClr val="tx1"/>
                </a:solidFill>
                <a:effectLst/>
                <a:latin typeface="+mn-lt"/>
                <a:ea typeface="+mn-ea"/>
                <a:cs typeface="+mn-cs"/>
              </a:rPr>
              <a:t>权限的</a:t>
            </a:r>
            <a:r>
              <a:rPr lang="en-US" altLang="zh-CN" sz="1200" kern="1200" dirty="0" err="1" smtClean="0">
                <a:solidFill>
                  <a:schemeClr val="tx1"/>
                </a:solidFill>
                <a:effectLst/>
                <a:latin typeface="+mn-lt"/>
                <a:ea typeface="+mn-ea"/>
                <a:cs typeface="+mn-cs"/>
              </a:rPr>
              <a:t>cmd</a:t>
            </a:r>
            <a:r>
              <a:rPr lang="zh-CN" altLang="zh-CN" sz="1200" kern="1200" dirty="0" smtClean="0">
                <a:solidFill>
                  <a:schemeClr val="tx1"/>
                </a:solidFill>
                <a:effectLst/>
                <a:latin typeface="+mn-lt"/>
                <a:ea typeface="+mn-ea"/>
                <a:cs typeface="+mn-cs"/>
              </a:rPr>
              <a:t>框，本地权限提升完成。</a:t>
            </a:r>
          </a:p>
          <a:p>
            <a:endParaRPr lang="zh-CN" altLang="en-US" dirty="0"/>
          </a:p>
        </p:txBody>
      </p:sp>
      <p:sp>
        <p:nvSpPr>
          <p:cNvPr id="4" name="灯片编号占位符 3"/>
          <p:cNvSpPr>
            <a:spLocks noGrp="1"/>
          </p:cNvSpPr>
          <p:nvPr>
            <p:ph type="sldNum" sz="quarter" idx="10"/>
          </p:nvPr>
        </p:nvSpPr>
        <p:spPr/>
        <p:txBody>
          <a:bodyPr/>
          <a:lstStyle/>
          <a:p>
            <a:fld id="{53B004CD-37BA-4EBF-8255-D7E2DC25FFAD}" type="slidenum">
              <a:rPr lang="zh-CN" altLang="en-US" smtClean="0"/>
              <a:t>44</a:t>
            </a:fld>
            <a:endParaRPr lang="zh-CN" altLang="en-US"/>
          </a:p>
        </p:txBody>
      </p:sp>
    </p:spTree>
    <p:extLst>
      <p:ext uri="{BB962C8B-B14F-4D97-AF65-F5344CB8AC3E}">
        <p14:creationId xmlns:p14="http://schemas.microsoft.com/office/powerpoint/2010/main" val="19334469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5</a:t>
            </a:r>
            <a:r>
              <a:rPr lang="zh-CN" altLang="en-US" dirty="0" smtClean="0"/>
              <a:t>月份</a:t>
            </a:r>
            <a:r>
              <a:rPr lang="en-US" altLang="zh-CN" dirty="0" err="1" smtClean="0"/>
              <a:t>qq</a:t>
            </a:r>
            <a:r>
              <a:rPr lang="zh-CN" altLang="en-US" dirty="0" smtClean="0"/>
              <a:t>修补了该漏洞   这里提到的不仅仅是</a:t>
            </a:r>
            <a:r>
              <a:rPr lang="en-US" altLang="zh-CN" dirty="0" err="1" smtClean="0"/>
              <a:t>qq</a:t>
            </a:r>
            <a:r>
              <a:rPr lang="en-US" altLang="zh-CN" dirty="0" smtClean="0"/>
              <a:t> pinyin</a:t>
            </a:r>
            <a:r>
              <a:rPr lang="zh-CN" altLang="en-US" dirty="0" smtClean="0"/>
              <a:t>自造字功能，他的</a:t>
            </a:r>
            <a:r>
              <a:rPr lang="en-US" altLang="zh-CN" dirty="0" err="1" smtClean="0"/>
              <a:t>qq</a:t>
            </a:r>
            <a:r>
              <a:rPr lang="zh-CN" altLang="en-US" dirty="0" smtClean="0"/>
              <a:t>翻译功能同样存在这个问题。</a:t>
            </a:r>
            <a:endParaRPr lang="zh-CN" altLang="en-US" dirty="0"/>
          </a:p>
        </p:txBody>
      </p:sp>
      <p:sp>
        <p:nvSpPr>
          <p:cNvPr id="4" name="灯片编号占位符 3"/>
          <p:cNvSpPr>
            <a:spLocks noGrp="1"/>
          </p:cNvSpPr>
          <p:nvPr>
            <p:ph type="sldNum" sz="quarter" idx="10"/>
          </p:nvPr>
        </p:nvSpPr>
        <p:spPr/>
        <p:txBody>
          <a:bodyPr/>
          <a:lstStyle/>
          <a:p>
            <a:fld id="{53B004CD-37BA-4EBF-8255-D7E2DC25FFAD}" type="slidenum">
              <a:rPr lang="zh-CN" altLang="en-US" smtClean="0"/>
              <a:t>45</a:t>
            </a:fld>
            <a:endParaRPr lang="zh-CN" altLang="en-US"/>
          </a:p>
        </p:txBody>
      </p:sp>
    </p:spTree>
    <p:extLst>
      <p:ext uri="{BB962C8B-B14F-4D97-AF65-F5344CB8AC3E}">
        <p14:creationId xmlns:p14="http://schemas.microsoft.com/office/powerpoint/2010/main" val="36477962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本来没有想到这个月微软会修补的，刚好修补了可以让大家看看</a:t>
            </a:r>
            <a:endParaRPr lang="zh-CN" altLang="en-US" dirty="0"/>
          </a:p>
        </p:txBody>
      </p:sp>
      <p:sp>
        <p:nvSpPr>
          <p:cNvPr id="4" name="灯片编号占位符 3"/>
          <p:cNvSpPr>
            <a:spLocks noGrp="1"/>
          </p:cNvSpPr>
          <p:nvPr>
            <p:ph type="sldNum" sz="quarter" idx="10"/>
          </p:nvPr>
        </p:nvSpPr>
        <p:spPr/>
        <p:txBody>
          <a:bodyPr/>
          <a:lstStyle/>
          <a:p>
            <a:fld id="{53B004CD-37BA-4EBF-8255-D7E2DC25FFAD}" type="slidenum">
              <a:rPr lang="zh-CN" altLang="en-US" smtClean="0"/>
              <a:t>47</a:t>
            </a:fld>
            <a:endParaRPr lang="zh-CN" altLang="en-US"/>
          </a:p>
        </p:txBody>
      </p:sp>
    </p:spTree>
    <p:extLst>
      <p:ext uri="{BB962C8B-B14F-4D97-AF65-F5344CB8AC3E}">
        <p14:creationId xmlns:p14="http://schemas.microsoft.com/office/powerpoint/2010/main" val="12305779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B004CD-37BA-4EBF-8255-D7E2DC25FFAD}" type="slidenum">
              <a:rPr lang="zh-CN" altLang="en-US" smtClean="0"/>
              <a:t>48</a:t>
            </a:fld>
            <a:endParaRPr lang="zh-CN" altLang="en-US"/>
          </a:p>
        </p:txBody>
      </p:sp>
    </p:spTree>
    <p:extLst>
      <p:ext uri="{BB962C8B-B14F-4D97-AF65-F5344CB8AC3E}">
        <p14:creationId xmlns:p14="http://schemas.microsoft.com/office/powerpoint/2010/main" val="31404294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这里是</a:t>
            </a:r>
            <a:r>
              <a:rPr lang="en-US" altLang="zh-CN" dirty="0" smtClean="0"/>
              <a:t>3</a:t>
            </a:r>
            <a:r>
              <a:rPr lang="zh-CN" altLang="en-US" dirty="0" smtClean="0"/>
              <a:t>月份发现的一些</a:t>
            </a:r>
            <a:r>
              <a:rPr lang="en-US" altLang="zh-CN" dirty="0" err="1" smtClean="0"/>
              <a:t>ime</a:t>
            </a:r>
            <a:r>
              <a:rPr lang="zh-CN" altLang="en-US" dirty="0" smtClean="0"/>
              <a:t>输入法的漏洞，基本上很多</a:t>
            </a:r>
            <a:r>
              <a:rPr lang="en-US" altLang="zh-CN" dirty="0" smtClean="0"/>
              <a:t>pinyin</a:t>
            </a:r>
            <a:r>
              <a:rPr lang="zh-CN" altLang="en-US" dirty="0" smtClean="0"/>
              <a:t>都受这个漏洞影响，只要百度和搜狗的不受影响，但是他们各自都有各自的漏洞。。都有漏洞。。</a:t>
            </a:r>
            <a:endParaRPr lang="en-US" altLang="zh-CN" dirty="0" smtClean="0"/>
          </a:p>
          <a:p>
            <a:r>
              <a:rPr lang="zh-CN" altLang="en-US" dirty="0" smtClean="0"/>
              <a:t>这里我们只是测试了这几款</a:t>
            </a:r>
            <a:r>
              <a:rPr lang="en-US" altLang="zh-CN" dirty="0" smtClean="0"/>
              <a:t>IME</a:t>
            </a:r>
            <a:r>
              <a:rPr lang="zh-CN" altLang="en-US" dirty="0" smtClean="0"/>
              <a:t>，其他的还有很多的输入法 ，基本上都可能存在这个问题。。应该不止只有中文的，其他语言的类似。</a:t>
            </a:r>
            <a:endParaRPr lang="zh-CN" altLang="en-US" dirty="0"/>
          </a:p>
        </p:txBody>
      </p:sp>
      <p:sp>
        <p:nvSpPr>
          <p:cNvPr id="4" name="灯片编号占位符 3"/>
          <p:cNvSpPr>
            <a:spLocks noGrp="1"/>
          </p:cNvSpPr>
          <p:nvPr>
            <p:ph type="sldNum" sz="quarter" idx="10"/>
          </p:nvPr>
        </p:nvSpPr>
        <p:spPr/>
        <p:txBody>
          <a:bodyPr/>
          <a:lstStyle/>
          <a:p>
            <a:fld id="{53B004CD-37BA-4EBF-8255-D7E2DC25FFAD}" type="slidenum">
              <a:rPr lang="zh-CN" altLang="en-US" smtClean="0"/>
              <a:t>49</a:t>
            </a:fld>
            <a:endParaRPr lang="zh-CN" altLang="en-US"/>
          </a:p>
        </p:txBody>
      </p:sp>
    </p:spTree>
    <p:extLst>
      <p:ext uri="{BB962C8B-B14F-4D97-AF65-F5344CB8AC3E}">
        <p14:creationId xmlns:p14="http://schemas.microsoft.com/office/powerpoint/2010/main" val="2986306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输入法漏洞大家都知道  都是微软让各自的输入法厂家各自修各自的漏洞，他自己的输入法出问题 也是这样的模式。</a:t>
            </a:r>
            <a:endParaRPr lang="zh-CN" altLang="en-US" dirty="0"/>
          </a:p>
        </p:txBody>
      </p:sp>
      <p:sp>
        <p:nvSpPr>
          <p:cNvPr id="4" name="灯片编号占位符 3"/>
          <p:cNvSpPr>
            <a:spLocks noGrp="1"/>
          </p:cNvSpPr>
          <p:nvPr>
            <p:ph type="sldNum" sz="quarter" idx="10"/>
          </p:nvPr>
        </p:nvSpPr>
        <p:spPr/>
        <p:txBody>
          <a:bodyPr/>
          <a:lstStyle/>
          <a:p>
            <a:fld id="{53B004CD-37BA-4EBF-8255-D7E2DC25FFAD}" type="slidenum">
              <a:rPr lang="zh-CN" altLang="en-US" smtClean="0"/>
              <a:t>50</a:t>
            </a:fld>
            <a:endParaRPr lang="zh-CN" altLang="en-US"/>
          </a:p>
        </p:txBody>
      </p:sp>
    </p:spTree>
    <p:extLst>
      <p:ext uri="{BB962C8B-B14F-4D97-AF65-F5344CB8AC3E}">
        <p14:creationId xmlns:p14="http://schemas.microsoft.com/office/powerpoint/2010/main" val="23398323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到底是谁的漏洞导致的提权，谁来负责修复。类似</a:t>
            </a:r>
            <a:r>
              <a:rPr lang="en-US" altLang="zh-CN" sz="1200" kern="1200" dirty="0" smtClean="0">
                <a:solidFill>
                  <a:schemeClr val="tx1"/>
                </a:solidFill>
                <a:effectLst/>
                <a:latin typeface="+mn-lt"/>
                <a:ea typeface="+mn-ea"/>
                <a:cs typeface="+mn-cs"/>
              </a:rPr>
              <a:t>window2000</a:t>
            </a:r>
            <a:r>
              <a:rPr lang="zh-CN" altLang="zh-CN" sz="1200" kern="1200" dirty="0" smtClean="0">
                <a:solidFill>
                  <a:schemeClr val="tx1"/>
                </a:solidFill>
                <a:effectLst/>
                <a:latin typeface="+mn-lt"/>
                <a:ea typeface="+mn-ea"/>
                <a:cs typeface="+mn-cs"/>
              </a:rPr>
              <a:t>的输入法漏洞都是提示输入法的漏洞由输入法自己去修复这个漏洞。但是真的应该由输入法去修复吗？微软一点责任都没有？</a:t>
            </a:r>
          </a:p>
          <a:p>
            <a:endParaRPr lang="zh-CN" altLang="en-US" dirty="0"/>
          </a:p>
        </p:txBody>
      </p:sp>
      <p:sp>
        <p:nvSpPr>
          <p:cNvPr id="4" name="灯片编号占位符 3"/>
          <p:cNvSpPr>
            <a:spLocks noGrp="1"/>
          </p:cNvSpPr>
          <p:nvPr>
            <p:ph type="sldNum" sz="quarter" idx="10"/>
          </p:nvPr>
        </p:nvSpPr>
        <p:spPr/>
        <p:txBody>
          <a:bodyPr/>
          <a:lstStyle/>
          <a:p>
            <a:fld id="{53B004CD-37BA-4EBF-8255-D7E2DC25FFAD}" type="slidenum">
              <a:rPr lang="zh-CN" altLang="en-US" smtClean="0"/>
              <a:t>51</a:t>
            </a:fld>
            <a:endParaRPr lang="zh-CN" altLang="en-US"/>
          </a:p>
        </p:txBody>
      </p:sp>
    </p:spTree>
    <p:extLst>
      <p:ext uri="{BB962C8B-B14F-4D97-AF65-F5344CB8AC3E}">
        <p14:creationId xmlns:p14="http://schemas.microsoft.com/office/powerpoint/2010/main" val="26893324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首先来举个例子，金山毒霸杀软存在一处安全问题，普通用户下，其界面已</a:t>
            </a:r>
            <a:r>
              <a:rPr lang="en-US" altLang="zh-CN" sz="1200" kern="1200" dirty="0" smtClean="0">
                <a:solidFill>
                  <a:schemeClr val="tx1"/>
                </a:solidFill>
                <a:effectLst/>
                <a:latin typeface="+mn-lt"/>
                <a:ea typeface="+mn-ea"/>
                <a:cs typeface="+mn-cs"/>
              </a:rPr>
              <a:t>system</a:t>
            </a:r>
            <a:r>
              <a:rPr lang="zh-CN" altLang="zh-CN" sz="1200" kern="1200" dirty="0" smtClean="0">
                <a:solidFill>
                  <a:schemeClr val="tx1"/>
                </a:solidFill>
                <a:effectLst/>
                <a:latin typeface="+mn-lt"/>
                <a:ea typeface="+mn-ea"/>
                <a:cs typeface="+mn-cs"/>
              </a:rPr>
              <a:t>权限运行，通过输入法普通用户可以轻松的提权到</a:t>
            </a:r>
            <a:r>
              <a:rPr lang="en-US" altLang="zh-CN" sz="1200" kern="1200" dirty="0" smtClean="0">
                <a:solidFill>
                  <a:schemeClr val="tx1"/>
                </a:solidFill>
                <a:effectLst/>
                <a:latin typeface="+mn-lt"/>
                <a:ea typeface="+mn-ea"/>
                <a:cs typeface="+mn-cs"/>
              </a:rPr>
              <a:t>system</a:t>
            </a:r>
            <a:r>
              <a:rPr lang="zh-CN" altLang="zh-CN" sz="1200" kern="1200" dirty="0" smtClean="0">
                <a:solidFill>
                  <a:schemeClr val="tx1"/>
                </a:solidFill>
                <a:effectLst/>
                <a:latin typeface="+mn-lt"/>
                <a:ea typeface="+mn-ea"/>
                <a:cs typeface="+mn-cs"/>
              </a:rPr>
              <a:t>用户。</a:t>
            </a:r>
            <a:endParaRPr lang="zh-CN" altLang="en-US" dirty="0"/>
          </a:p>
        </p:txBody>
      </p:sp>
      <p:sp>
        <p:nvSpPr>
          <p:cNvPr id="4" name="灯片编号占位符 3"/>
          <p:cNvSpPr>
            <a:spLocks noGrp="1"/>
          </p:cNvSpPr>
          <p:nvPr>
            <p:ph type="sldNum" sz="quarter" idx="10"/>
          </p:nvPr>
        </p:nvSpPr>
        <p:spPr/>
        <p:txBody>
          <a:bodyPr/>
          <a:lstStyle/>
          <a:p>
            <a:fld id="{53B004CD-37BA-4EBF-8255-D7E2DC25FFAD}" type="slidenum">
              <a:rPr lang="zh-CN" altLang="en-US" smtClean="0"/>
              <a:t>52</a:t>
            </a:fld>
            <a:endParaRPr lang="zh-CN" altLang="en-US"/>
          </a:p>
        </p:txBody>
      </p:sp>
    </p:spTree>
    <p:extLst>
      <p:ext uri="{BB962C8B-B14F-4D97-AF65-F5344CB8AC3E}">
        <p14:creationId xmlns:p14="http://schemas.microsoft.com/office/powerpoint/2010/main" val="2025445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windows</a:t>
            </a:r>
            <a:r>
              <a:rPr lang="zh-CN" altLang="zh-CN" sz="1200" kern="1200" dirty="0" smtClean="0">
                <a:solidFill>
                  <a:schemeClr val="tx1"/>
                </a:solidFill>
                <a:effectLst/>
                <a:latin typeface="+mn-lt"/>
                <a:ea typeface="+mn-ea"/>
                <a:cs typeface="+mn-cs"/>
              </a:rPr>
              <a:t>建议用户使用最小的权限用户。这样即使被恶意代码入侵，也只能获取当前用户所在的权限，降低危害</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除非在利用本地提权漏洞进行进一步提权。</a:t>
            </a:r>
            <a:endParaRPr lang="zh-CN" altLang="en-US" dirty="0"/>
          </a:p>
        </p:txBody>
      </p:sp>
      <p:sp>
        <p:nvSpPr>
          <p:cNvPr id="4" name="灯片编号占位符 3"/>
          <p:cNvSpPr>
            <a:spLocks noGrp="1"/>
          </p:cNvSpPr>
          <p:nvPr>
            <p:ph type="sldNum" sz="quarter" idx="10"/>
          </p:nvPr>
        </p:nvSpPr>
        <p:spPr/>
        <p:txBody>
          <a:bodyPr/>
          <a:lstStyle/>
          <a:p>
            <a:fld id="{53B004CD-37BA-4EBF-8255-D7E2DC25FFAD}" type="slidenum">
              <a:rPr lang="zh-CN" altLang="en-US" smtClean="0"/>
              <a:t>5</a:t>
            </a:fld>
            <a:endParaRPr lang="zh-CN" altLang="en-US"/>
          </a:p>
        </p:txBody>
      </p:sp>
    </p:spTree>
    <p:extLst>
      <p:ext uri="{BB962C8B-B14F-4D97-AF65-F5344CB8AC3E}">
        <p14:creationId xmlns:p14="http://schemas.microsoft.com/office/powerpoint/2010/main" val="9161275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看下</a:t>
            </a:r>
            <a:r>
              <a:rPr lang="en-US" altLang="zh-CN" dirty="0" smtClean="0"/>
              <a:t>demo</a:t>
            </a:r>
            <a:r>
              <a:rPr lang="zh-CN" altLang="en-US" dirty="0" smtClean="0"/>
              <a:t>演示</a:t>
            </a:r>
            <a:endParaRPr lang="zh-CN" altLang="en-US" dirty="0"/>
          </a:p>
        </p:txBody>
      </p:sp>
      <p:sp>
        <p:nvSpPr>
          <p:cNvPr id="4" name="灯片编号占位符 3"/>
          <p:cNvSpPr>
            <a:spLocks noGrp="1"/>
          </p:cNvSpPr>
          <p:nvPr>
            <p:ph type="sldNum" sz="quarter" idx="10"/>
          </p:nvPr>
        </p:nvSpPr>
        <p:spPr/>
        <p:txBody>
          <a:bodyPr/>
          <a:lstStyle/>
          <a:p>
            <a:fld id="{53B004CD-37BA-4EBF-8255-D7E2DC25FFAD}" type="slidenum">
              <a:rPr lang="zh-CN" altLang="en-US" smtClean="0"/>
              <a:t>53</a:t>
            </a:fld>
            <a:endParaRPr lang="zh-CN" altLang="en-US"/>
          </a:p>
        </p:txBody>
      </p:sp>
    </p:spTree>
    <p:extLst>
      <p:ext uri="{BB962C8B-B14F-4D97-AF65-F5344CB8AC3E}">
        <p14:creationId xmlns:p14="http://schemas.microsoft.com/office/powerpoint/2010/main" val="316546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大家看到这个视频，</a:t>
            </a:r>
            <a:r>
              <a:rPr lang="zh-CN" altLang="zh-CN" sz="1200" kern="1200" dirty="0" smtClean="0">
                <a:solidFill>
                  <a:schemeClr val="tx1"/>
                </a:solidFill>
                <a:effectLst/>
                <a:latin typeface="+mn-lt"/>
                <a:ea typeface="+mn-ea"/>
                <a:cs typeface="+mn-cs"/>
              </a:rPr>
              <a:t>首先</a:t>
            </a:r>
            <a:r>
              <a:rPr lang="zh-CN" altLang="zh-CN" sz="1200" kern="1200" dirty="0" smtClean="0">
                <a:solidFill>
                  <a:schemeClr val="tx1"/>
                </a:solidFill>
                <a:effectLst/>
                <a:latin typeface="+mn-lt"/>
                <a:ea typeface="+mn-ea"/>
                <a:cs typeface="+mn-cs"/>
              </a:rPr>
              <a:t>想到的肯定是金山毒霸的权限设置不当的错误，而不是输入法，这是为什么呢？金山去要求</a:t>
            </a:r>
            <a:r>
              <a:rPr lang="en-US" altLang="zh-CN" sz="1200" kern="1200" dirty="0" smtClean="0">
                <a:solidFill>
                  <a:schemeClr val="tx1"/>
                </a:solidFill>
                <a:effectLst/>
                <a:latin typeface="+mn-lt"/>
                <a:ea typeface="+mn-ea"/>
                <a:cs typeface="+mn-cs"/>
              </a:rPr>
              <a:t>pinyin</a:t>
            </a:r>
            <a:r>
              <a:rPr lang="zh-CN" altLang="zh-CN" sz="1200" kern="1200" dirty="0" smtClean="0">
                <a:solidFill>
                  <a:schemeClr val="tx1"/>
                </a:solidFill>
                <a:effectLst/>
                <a:latin typeface="+mn-lt"/>
                <a:ea typeface="+mn-ea"/>
                <a:cs typeface="+mn-cs"/>
              </a:rPr>
              <a:t>去修复这个提权漏洞，有可能吗？</a:t>
            </a:r>
          </a:p>
          <a:p>
            <a:endParaRPr lang="zh-CN" altLang="en-US" dirty="0"/>
          </a:p>
        </p:txBody>
      </p:sp>
      <p:sp>
        <p:nvSpPr>
          <p:cNvPr id="4" name="灯片编号占位符 3"/>
          <p:cNvSpPr>
            <a:spLocks noGrp="1"/>
          </p:cNvSpPr>
          <p:nvPr>
            <p:ph type="sldNum" sz="quarter" idx="10"/>
          </p:nvPr>
        </p:nvSpPr>
        <p:spPr/>
        <p:txBody>
          <a:bodyPr/>
          <a:lstStyle/>
          <a:p>
            <a:fld id="{53B004CD-37BA-4EBF-8255-D7E2DC25FFAD}" type="slidenum">
              <a:rPr lang="zh-CN" altLang="en-US" smtClean="0"/>
              <a:t>54</a:t>
            </a:fld>
            <a:endParaRPr lang="zh-CN" altLang="en-US"/>
          </a:p>
        </p:txBody>
      </p:sp>
    </p:spTree>
    <p:extLst>
      <p:ext uri="{BB962C8B-B14F-4D97-AF65-F5344CB8AC3E}">
        <p14:creationId xmlns:p14="http://schemas.microsoft.com/office/powerpoint/2010/main" val="25083476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同样，</a:t>
            </a:r>
            <a:r>
              <a:rPr lang="en-US" altLang="zh-CN" sz="1200" kern="1200" dirty="0" smtClean="0">
                <a:solidFill>
                  <a:schemeClr val="tx1"/>
                </a:solidFill>
                <a:effectLst/>
                <a:latin typeface="+mn-lt"/>
                <a:ea typeface="+mn-ea"/>
                <a:cs typeface="+mn-cs"/>
              </a:rPr>
              <a:t>UAC</a:t>
            </a:r>
            <a:r>
              <a:rPr lang="zh-CN" altLang="zh-CN" sz="1200" kern="1200" dirty="0" smtClean="0">
                <a:solidFill>
                  <a:schemeClr val="tx1"/>
                </a:solidFill>
                <a:effectLst/>
                <a:latin typeface="+mn-lt"/>
                <a:ea typeface="+mn-ea"/>
                <a:cs typeface="+mn-cs"/>
              </a:rPr>
              <a:t>和金山毒霸同样的模式，也是普通用户可以直接启动</a:t>
            </a:r>
            <a:r>
              <a:rPr lang="en-US" altLang="zh-CN" sz="1200" kern="1200" dirty="0" smtClean="0">
                <a:solidFill>
                  <a:schemeClr val="tx1"/>
                </a:solidFill>
                <a:effectLst/>
                <a:latin typeface="+mn-lt"/>
                <a:ea typeface="+mn-ea"/>
                <a:cs typeface="+mn-cs"/>
              </a:rPr>
              <a:t>system</a:t>
            </a:r>
            <a:r>
              <a:rPr lang="zh-CN" altLang="zh-CN" sz="1200" kern="1200" dirty="0" smtClean="0">
                <a:solidFill>
                  <a:schemeClr val="tx1"/>
                </a:solidFill>
                <a:effectLst/>
                <a:latin typeface="+mn-lt"/>
                <a:ea typeface="+mn-ea"/>
                <a:cs typeface="+mn-cs"/>
              </a:rPr>
              <a:t>权限的界面交互进程，完全一样，为什么在这里要输入法去修复这个漏洞？ 仅仅是因为微软说我这个必须要以</a:t>
            </a:r>
            <a:r>
              <a:rPr lang="en-US" altLang="zh-CN" sz="1200" kern="1200" dirty="0" smtClean="0">
                <a:solidFill>
                  <a:schemeClr val="tx1"/>
                </a:solidFill>
                <a:effectLst/>
                <a:latin typeface="+mn-lt"/>
                <a:ea typeface="+mn-ea"/>
                <a:cs typeface="+mn-cs"/>
              </a:rPr>
              <a:t>system</a:t>
            </a:r>
            <a:r>
              <a:rPr lang="zh-CN" altLang="zh-CN" sz="1200" kern="1200" dirty="0" smtClean="0">
                <a:solidFill>
                  <a:schemeClr val="tx1"/>
                </a:solidFill>
                <a:effectLst/>
                <a:latin typeface="+mn-lt"/>
                <a:ea typeface="+mn-ea"/>
                <a:cs typeface="+mn-cs"/>
              </a:rPr>
              <a:t>权限启动？那金山也可以这样说。</a:t>
            </a:r>
          </a:p>
          <a:p>
            <a:endParaRPr lang="zh-CN" altLang="en-US" dirty="0"/>
          </a:p>
        </p:txBody>
      </p:sp>
      <p:sp>
        <p:nvSpPr>
          <p:cNvPr id="4" name="灯片编号占位符 3"/>
          <p:cNvSpPr>
            <a:spLocks noGrp="1"/>
          </p:cNvSpPr>
          <p:nvPr>
            <p:ph type="sldNum" sz="quarter" idx="10"/>
          </p:nvPr>
        </p:nvSpPr>
        <p:spPr/>
        <p:txBody>
          <a:bodyPr/>
          <a:lstStyle/>
          <a:p>
            <a:fld id="{53B004CD-37BA-4EBF-8255-D7E2DC25FFAD}" type="slidenum">
              <a:rPr lang="zh-CN" altLang="en-US" smtClean="0"/>
              <a:t>55</a:t>
            </a:fld>
            <a:endParaRPr lang="zh-CN" altLang="en-US"/>
          </a:p>
        </p:txBody>
      </p:sp>
    </p:spTree>
    <p:extLst>
      <p:ext uri="{BB962C8B-B14F-4D97-AF65-F5344CB8AC3E}">
        <p14:creationId xmlns:p14="http://schemas.microsoft.com/office/powerpoint/2010/main" val="13881904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若输入法去修复，是很难彻底根除的，</a:t>
            </a:r>
            <a:r>
              <a:rPr lang="en-US" altLang="zh-CN" sz="1200" kern="1200" dirty="0" smtClean="0">
                <a:solidFill>
                  <a:schemeClr val="tx1"/>
                </a:solidFill>
                <a:effectLst/>
                <a:latin typeface="+mn-lt"/>
                <a:ea typeface="+mn-ea"/>
                <a:cs typeface="+mn-cs"/>
              </a:rPr>
              <a:t>UAC</a:t>
            </a:r>
            <a:r>
              <a:rPr lang="zh-CN" altLang="zh-CN" sz="1200" kern="1200" dirty="0" smtClean="0">
                <a:solidFill>
                  <a:schemeClr val="tx1"/>
                </a:solidFill>
                <a:effectLst/>
                <a:latin typeface="+mn-lt"/>
                <a:ea typeface="+mn-ea"/>
                <a:cs typeface="+mn-cs"/>
              </a:rPr>
              <a:t>框是</a:t>
            </a:r>
            <a:r>
              <a:rPr lang="en-US" altLang="zh-CN" sz="1200" kern="1200" dirty="0" smtClean="0">
                <a:solidFill>
                  <a:schemeClr val="tx1"/>
                </a:solidFill>
                <a:effectLst/>
                <a:latin typeface="+mn-lt"/>
                <a:ea typeface="+mn-ea"/>
                <a:cs typeface="+mn-cs"/>
              </a:rPr>
              <a:t>win7</a:t>
            </a:r>
            <a:r>
              <a:rPr lang="zh-CN" altLang="zh-CN" sz="1200" kern="1200" dirty="0" smtClean="0">
                <a:solidFill>
                  <a:schemeClr val="tx1"/>
                </a:solidFill>
                <a:effectLst/>
                <a:latin typeface="+mn-lt"/>
                <a:ea typeface="+mn-ea"/>
                <a:cs typeface="+mn-cs"/>
              </a:rPr>
              <a:t>新引入的才带来的漏洞，而</a:t>
            </a:r>
            <a:r>
              <a:rPr lang="en-US" altLang="zh-CN" sz="1200" kern="1200" dirty="0" smtClean="0">
                <a:solidFill>
                  <a:schemeClr val="tx1"/>
                </a:solidFill>
                <a:effectLst/>
                <a:latin typeface="+mn-lt"/>
                <a:ea typeface="+mn-ea"/>
                <a:cs typeface="+mn-cs"/>
              </a:rPr>
              <a:t>UAC</a:t>
            </a:r>
            <a:r>
              <a:rPr lang="zh-CN" altLang="zh-CN" sz="1200" kern="1200" dirty="0" smtClean="0">
                <a:solidFill>
                  <a:schemeClr val="tx1"/>
                </a:solidFill>
                <a:effectLst/>
                <a:latin typeface="+mn-lt"/>
                <a:ea typeface="+mn-ea"/>
                <a:cs typeface="+mn-cs"/>
              </a:rPr>
              <a:t>框是唯一的吗？ 谁能保证以后的</a:t>
            </a:r>
            <a:r>
              <a:rPr lang="en-US" altLang="zh-CN" sz="1200" kern="1200" dirty="0" smtClean="0">
                <a:solidFill>
                  <a:schemeClr val="tx1"/>
                </a:solidFill>
                <a:effectLst/>
                <a:latin typeface="+mn-lt"/>
                <a:ea typeface="+mn-ea"/>
                <a:cs typeface="+mn-cs"/>
              </a:rPr>
              <a:t>windows</a:t>
            </a:r>
            <a:r>
              <a:rPr lang="zh-CN" altLang="zh-CN" sz="1200" kern="1200" dirty="0" smtClean="0">
                <a:solidFill>
                  <a:schemeClr val="tx1"/>
                </a:solidFill>
                <a:effectLst/>
                <a:latin typeface="+mn-lt"/>
                <a:ea typeface="+mn-ea"/>
                <a:cs typeface="+mn-cs"/>
              </a:rPr>
              <a:t>系统出现类似的情况呢</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那这样的漏洞还是会再次出现。除非让所有输入法都不提供扩展功能，只提供最原始的输入功能。但是这样很难保证这么多厂家实现，同时这会断送他们的很多盈利方式，基本上不可能。</a:t>
            </a:r>
          </a:p>
          <a:p>
            <a:endParaRPr lang="zh-CN" altLang="en-US" dirty="0"/>
          </a:p>
        </p:txBody>
      </p:sp>
      <p:sp>
        <p:nvSpPr>
          <p:cNvPr id="4" name="灯片编号占位符 3"/>
          <p:cNvSpPr>
            <a:spLocks noGrp="1"/>
          </p:cNvSpPr>
          <p:nvPr>
            <p:ph type="sldNum" sz="quarter" idx="10"/>
          </p:nvPr>
        </p:nvSpPr>
        <p:spPr/>
        <p:txBody>
          <a:bodyPr/>
          <a:lstStyle/>
          <a:p>
            <a:fld id="{53B004CD-37BA-4EBF-8255-D7E2DC25FFAD}" type="slidenum">
              <a:rPr lang="zh-CN" altLang="en-US" smtClean="0"/>
              <a:t>56</a:t>
            </a:fld>
            <a:endParaRPr lang="zh-CN" altLang="en-US"/>
          </a:p>
        </p:txBody>
      </p:sp>
    </p:spTree>
    <p:extLst>
      <p:ext uri="{BB962C8B-B14F-4D97-AF65-F5344CB8AC3E}">
        <p14:creationId xmlns:p14="http://schemas.microsoft.com/office/powerpoint/2010/main" val="7383009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微软自身也是不止一次出现这样的漏洞，去年的</a:t>
            </a:r>
            <a:r>
              <a:rPr lang="en-US" altLang="zh-CN" dirty="0" smtClean="0"/>
              <a:t>cve2011-2010</a:t>
            </a:r>
            <a:r>
              <a:rPr lang="zh-CN" altLang="en-US" dirty="0" smtClean="0"/>
              <a:t>也是出现在</a:t>
            </a:r>
            <a:r>
              <a:rPr lang="en-US" altLang="zh-CN" dirty="0" err="1" smtClean="0"/>
              <a:t>uac</a:t>
            </a:r>
            <a:r>
              <a:rPr lang="zh-CN" altLang="en-US" dirty="0" smtClean="0"/>
              <a:t>上的类似的提权漏洞。微软都知道了竟然还没有修补好。</a:t>
            </a:r>
            <a:endParaRPr lang="zh-CN" altLang="en-US" dirty="0"/>
          </a:p>
        </p:txBody>
      </p:sp>
      <p:sp>
        <p:nvSpPr>
          <p:cNvPr id="4" name="灯片编号占位符 3"/>
          <p:cNvSpPr>
            <a:spLocks noGrp="1"/>
          </p:cNvSpPr>
          <p:nvPr>
            <p:ph type="sldNum" sz="quarter" idx="10"/>
          </p:nvPr>
        </p:nvSpPr>
        <p:spPr/>
        <p:txBody>
          <a:bodyPr/>
          <a:lstStyle/>
          <a:p>
            <a:fld id="{53B004CD-37BA-4EBF-8255-D7E2DC25FFAD}" type="slidenum">
              <a:rPr lang="zh-CN" altLang="en-US" smtClean="0"/>
              <a:t>57</a:t>
            </a:fld>
            <a:endParaRPr lang="zh-CN" altLang="en-US"/>
          </a:p>
        </p:txBody>
      </p:sp>
    </p:spTree>
    <p:extLst>
      <p:ext uri="{BB962C8B-B14F-4D97-AF65-F5344CB8AC3E}">
        <p14:creationId xmlns:p14="http://schemas.microsoft.com/office/powerpoint/2010/main" val="10470845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UAC</a:t>
            </a:r>
            <a:r>
              <a:rPr lang="zh-CN" altLang="en-US" dirty="0" smtClean="0"/>
              <a:t>也不是唯一一个可以造成提权的 。</a:t>
            </a:r>
            <a:endParaRPr lang="zh-CN" altLang="en-US" dirty="0"/>
          </a:p>
        </p:txBody>
      </p:sp>
      <p:sp>
        <p:nvSpPr>
          <p:cNvPr id="4" name="灯片编号占位符 3"/>
          <p:cNvSpPr>
            <a:spLocks noGrp="1"/>
          </p:cNvSpPr>
          <p:nvPr>
            <p:ph type="sldNum" sz="quarter" idx="10"/>
          </p:nvPr>
        </p:nvSpPr>
        <p:spPr/>
        <p:txBody>
          <a:bodyPr/>
          <a:lstStyle/>
          <a:p>
            <a:fld id="{53B004CD-37BA-4EBF-8255-D7E2DC25FFAD}" type="slidenum">
              <a:rPr lang="zh-CN" altLang="en-US" smtClean="0"/>
              <a:t>58</a:t>
            </a:fld>
            <a:endParaRPr lang="zh-CN" altLang="en-US"/>
          </a:p>
        </p:txBody>
      </p:sp>
    </p:spTree>
    <p:extLst>
      <p:ext uri="{BB962C8B-B14F-4D97-AF65-F5344CB8AC3E}">
        <p14:creationId xmlns:p14="http://schemas.microsoft.com/office/powerpoint/2010/main" val="31508240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在</a:t>
            </a:r>
            <a:r>
              <a:rPr lang="en-US" altLang="zh-CN" sz="1200" kern="1200" dirty="0" smtClean="0">
                <a:solidFill>
                  <a:schemeClr val="tx1"/>
                </a:solidFill>
                <a:effectLst/>
                <a:latin typeface="+mn-lt"/>
                <a:ea typeface="+mn-ea"/>
                <a:cs typeface="+mn-cs"/>
              </a:rPr>
              <a:t>win7</a:t>
            </a:r>
            <a:r>
              <a:rPr lang="zh-CN" altLang="zh-CN" sz="1200" kern="1200" dirty="0" smtClean="0">
                <a:solidFill>
                  <a:schemeClr val="tx1"/>
                </a:solidFill>
                <a:effectLst/>
                <a:latin typeface="+mn-lt"/>
                <a:ea typeface="+mn-ea"/>
                <a:cs typeface="+mn-cs"/>
              </a:rPr>
              <a:t>上，</a:t>
            </a:r>
            <a:r>
              <a:rPr lang="en-US" altLang="zh-CN" sz="1200" kern="1200" dirty="0" err="1" smtClean="0">
                <a:solidFill>
                  <a:schemeClr val="tx1"/>
                </a:solidFill>
                <a:effectLst/>
                <a:latin typeface="+mn-lt"/>
                <a:ea typeface="+mn-ea"/>
                <a:cs typeface="+mn-cs"/>
              </a:rPr>
              <a:t>uac</a:t>
            </a:r>
            <a:r>
              <a:rPr lang="zh-CN" altLang="zh-CN" sz="1200" kern="1200" dirty="0" smtClean="0">
                <a:solidFill>
                  <a:schemeClr val="tx1"/>
                </a:solidFill>
                <a:effectLst/>
                <a:latin typeface="+mn-lt"/>
                <a:ea typeface="+mn-ea"/>
                <a:cs typeface="+mn-cs"/>
              </a:rPr>
              <a:t>也不是唯一个可以提权的，</a:t>
            </a:r>
            <a:r>
              <a:rPr lang="en-US" altLang="zh-CN" sz="1200" kern="1200" dirty="0" err="1" smtClean="0">
                <a:solidFill>
                  <a:schemeClr val="tx1"/>
                </a:solidFill>
                <a:effectLst/>
                <a:latin typeface="+mn-lt"/>
                <a:ea typeface="+mn-ea"/>
                <a:cs typeface="+mn-cs"/>
              </a:rPr>
              <a:t>qqpinyin</a:t>
            </a:r>
            <a:r>
              <a:rPr lang="zh-CN" altLang="zh-CN" sz="1200" kern="1200" dirty="0" smtClean="0">
                <a:solidFill>
                  <a:schemeClr val="tx1"/>
                </a:solidFill>
                <a:effectLst/>
                <a:latin typeface="+mn-lt"/>
                <a:ea typeface="+mn-ea"/>
                <a:cs typeface="+mn-cs"/>
              </a:rPr>
              <a:t>在修改系统密码处同样存在这个本地权限提升，这个是由</a:t>
            </a:r>
            <a:r>
              <a:rPr lang="en-US" altLang="zh-CN" sz="1200" kern="1200" dirty="0" smtClean="0">
                <a:solidFill>
                  <a:schemeClr val="tx1"/>
                </a:solidFill>
                <a:effectLst/>
                <a:latin typeface="+mn-lt"/>
                <a:ea typeface="+mn-ea"/>
                <a:cs typeface="+mn-cs"/>
              </a:rPr>
              <a:t>loginUI.EXE</a:t>
            </a:r>
            <a:r>
              <a:rPr lang="zh-CN" altLang="zh-CN" sz="1200" kern="1200" dirty="0" smtClean="0">
                <a:solidFill>
                  <a:schemeClr val="tx1"/>
                </a:solidFill>
                <a:effectLst/>
                <a:latin typeface="+mn-lt"/>
                <a:ea typeface="+mn-ea"/>
                <a:cs typeface="+mn-cs"/>
              </a:rPr>
              <a:t>启动的，</a:t>
            </a:r>
            <a:endParaRPr lang="zh-CN" altLang="en-US" dirty="0"/>
          </a:p>
        </p:txBody>
      </p:sp>
      <p:sp>
        <p:nvSpPr>
          <p:cNvPr id="4" name="灯片编号占位符 3"/>
          <p:cNvSpPr>
            <a:spLocks noGrp="1"/>
          </p:cNvSpPr>
          <p:nvPr>
            <p:ph type="sldNum" sz="quarter" idx="10"/>
          </p:nvPr>
        </p:nvSpPr>
        <p:spPr/>
        <p:txBody>
          <a:bodyPr/>
          <a:lstStyle/>
          <a:p>
            <a:fld id="{53B004CD-37BA-4EBF-8255-D7E2DC25FFAD}" type="slidenum">
              <a:rPr lang="zh-CN" altLang="en-US" smtClean="0"/>
              <a:t>59</a:t>
            </a:fld>
            <a:endParaRPr lang="zh-CN" altLang="en-US"/>
          </a:p>
        </p:txBody>
      </p:sp>
    </p:spTree>
    <p:extLst>
      <p:ext uri="{BB962C8B-B14F-4D97-AF65-F5344CB8AC3E}">
        <p14:creationId xmlns:p14="http://schemas.microsoft.com/office/powerpoint/2010/main" val="27441406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B004CD-37BA-4EBF-8255-D7E2DC25FFAD}" type="slidenum">
              <a:rPr lang="zh-CN" altLang="en-US" smtClean="0"/>
              <a:t>62</a:t>
            </a:fld>
            <a:endParaRPr lang="zh-CN" altLang="en-US"/>
          </a:p>
        </p:txBody>
      </p:sp>
    </p:spTree>
    <p:extLst>
      <p:ext uri="{BB962C8B-B14F-4D97-AF65-F5344CB8AC3E}">
        <p14:creationId xmlns:p14="http://schemas.microsoft.com/office/powerpoint/2010/main" val="25471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强制完整性控制也是从</a:t>
            </a:r>
            <a:r>
              <a:rPr lang="en-US" altLang="zh-CN" sz="1200" kern="1200" dirty="0" smtClean="0">
                <a:solidFill>
                  <a:schemeClr val="tx1"/>
                </a:solidFill>
                <a:effectLst/>
                <a:latin typeface="+mn-lt"/>
                <a:ea typeface="+mn-ea"/>
                <a:cs typeface="+mn-cs"/>
              </a:rPr>
              <a:t>windows vista</a:t>
            </a:r>
            <a:r>
              <a:rPr lang="zh-CN" altLang="zh-CN" sz="1200" kern="1200" dirty="0" smtClean="0">
                <a:solidFill>
                  <a:schemeClr val="tx1"/>
                </a:solidFill>
                <a:effectLst/>
                <a:latin typeface="+mn-lt"/>
                <a:ea typeface="+mn-ea"/>
                <a:cs typeface="+mn-cs"/>
              </a:rPr>
              <a:t>新加入的特性。通过系统访问控制列表进行控制，文件、进程、注册表等对象都存在完整性级别控制。每一个进程都有一个完整性级别，子进程会继承父进程的级别。可以通过特定的注册表项进行控制</a:t>
            </a:r>
          </a:p>
          <a:p>
            <a:r>
              <a:rPr lang="en-US" altLang="zh-CN" sz="1200" kern="1200" dirty="0" smtClean="0">
                <a:solidFill>
                  <a:schemeClr val="tx1"/>
                </a:solidFill>
                <a:effectLst/>
                <a:latin typeface="+mn-lt"/>
                <a:ea typeface="+mn-ea"/>
                <a:cs typeface="+mn-cs"/>
              </a:rPr>
              <a:t>HKEY_LOCAL_MACHINE\Software\Microsoft\Windows\</a:t>
            </a:r>
            <a:r>
              <a:rPr lang="en-US" altLang="zh-CN" sz="1200" kern="1200" dirty="0" err="1" smtClean="0">
                <a:solidFill>
                  <a:schemeClr val="tx1"/>
                </a:solidFill>
                <a:effectLst/>
                <a:latin typeface="+mn-lt"/>
                <a:ea typeface="+mn-ea"/>
                <a:cs typeface="+mn-cs"/>
              </a:rPr>
              <a:t>CurrentVersion</a:t>
            </a:r>
            <a:r>
              <a:rPr lang="en-US" altLang="zh-CN" sz="1200" kern="1200" dirty="0" smtClean="0">
                <a:solidFill>
                  <a:schemeClr val="tx1"/>
                </a:solidFill>
                <a:effectLst/>
                <a:latin typeface="+mn-lt"/>
                <a:ea typeface="+mn-ea"/>
                <a:cs typeface="+mn-cs"/>
              </a:rPr>
              <a:t>\Policies\System\</a:t>
            </a:r>
            <a:r>
              <a:rPr lang="en-US" altLang="zh-CN" sz="1200" kern="1200" dirty="0" err="1" smtClean="0">
                <a:solidFill>
                  <a:schemeClr val="tx1"/>
                </a:solidFill>
                <a:effectLst/>
                <a:latin typeface="+mn-lt"/>
                <a:ea typeface="+mn-ea"/>
                <a:cs typeface="+mn-cs"/>
              </a:rPr>
              <a:t>EnableMIC</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低完整性级别进程不能和高完整性级别进程进行直接通信，不能通过</a:t>
            </a:r>
            <a:r>
              <a:rPr lang="en-US" altLang="zh-CN" sz="1200" kern="1200" dirty="0" err="1" smtClean="0">
                <a:solidFill>
                  <a:schemeClr val="tx1"/>
                </a:solidFill>
                <a:effectLst/>
                <a:latin typeface="+mn-lt"/>
                <a:ea typeface="+mn-ea"/>
                <a:cs typeface="+mn-cs"/>
              </a:rPr>
              <a:t>CreateRemoteThread</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SetThreadContext</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WriteProcessMemory</a:t>
            </a:r>
            <a:r>
              <a:rPr lang="zh-CN" altLang="zh-CN" sz="1200" kern="1200" dirty="0" smtClean="0">
                <a:solidFill>
                  <a:schemeClr val="tx1"/>
                </a:solidFill>
                <a:effectLst/>
                <a:latin typeface="+mn-lt"/>
                <a:ea typeface="+mn-ea"/>
                <a:cs typeface="+mn-cs"/>
              </a:rPr>
              <a:t>等</a:t>
            </a:r>
            <a:r>
              <a:rPr lang="en-US" altLang="zh-CN" sz="1200" kern="1200" dirty="0" smtClean="0">
                <a:solidFill>
                  <a:schemeClr val="tx1"/>
                </a:solidFill>
                <a:effectLst/>
                <a:latin typeface="+mn-lt"/>
                <a:ea typeface="+mn-ea"/>
                <a:cs typeface="+mn-cs"/>
              </a:rPr>
              <a:t>API</a:t>
            </a:r>
            <a:r>
              <a:rPr lang="zh-CN" altLang="zh-CN" sz="1200" kern="1200" dirty="0" smtClean="0">
                <a:solidFill>
                  <a:schemeClr val="tx1"/>
                </a:solidFill>
                <a:effectLst/>
                <a:latin typeface="+mn-lt"/>
                <a:ea typeface="+mn-ea"/>
                <a:cs typeface="+mn-cs"/>
              </a:rPr>
              <a:t>进行通信，只能通过</a:t>
            </a:r>
            <a:r>
              <a:rPr lang="en-US" altLang="zh-CN" sz="1200" kern="1200" dirty="0" smtClean="0">
                <a:solidFill>
                  <a:schemeClr val="tx1"/>
                </a:solidFill>
                <a:effectLst/>
                <a:latin typeface="+mn-lt"/>
                <a:ea typeface="+mn-ea"/>
                <a:cs typeface="+mn-cs"/>
              </a:rPr>
              <a:t>RPC</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LPC</a:t>
            </a:r>
            <a:r>
              <a:rPr lang="zh-CN" altLang="zh-CN" sz="1200" kern="1200" dirty="0" smtClean="0">
                <a:solidFill>
                  <a:schemeClr val="tx1"/>
                </a:solidFill>
                <a:effectLst/>
                <a:latin typeface="+mn-lt"/>
                <a:ea typeface="+mn-ea"/>
                <a:cs typeface="+mn-cs"/>
              </a:rPr>
              <a:t>进行进程间通信或者采用线程权限模仿的方式进行通信。</a:t>
            </a:r>
          </a:p>
          <a:p>
            <a:endParaRPr lang="zh-CN" altLang="en-US" dirty="0"/>
          </a:p>
        </p:txBody>
      </p:sp>
      <p:sp>
        <p:nvSpPr>
          <p:cNvPr id="4" name="灯片编号占位符 3"/>
          <p:cNvSpPr>
            <a:spLocks noGrp="1"/>
          </p:cNvSpPr>
          <p:nvPr>
            <p:ph type="sldNum" sz="quarter" idx="10"/>
          </p:nvPr>
        </p:nvSpPr>
        <p:spPr/>
        <p:txBody>
          <a:bodyPr/>
          <a:lstStyle/>
          <a:p>
            <a:fld id="{53B004CD-37BA-4EBF-8255-D7E2DC25FFAD}" type="slidenum">
              <a:rPr lang="zh-CN" altLang="en-US" smtClean="0"/>
              <a:t>6</a:t>
            </a:fld>
            <a:endParaRPr lang="zh-CN" altLang="en-US"/>
          </a:p>
        </p:txBody>
      </p:sp>
    </p:spTree>
    <p:extLst>
      <p:ext uri="{BB962C8B-B14F-4D97-AF65-F5344CB8AC3E}">
        <p14:creationId xmlns:p14="http://schemas.microsoft.com/office/powerpoint/2010/main" val="3604340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Win7</a:t>
            </a:r>
            <a:r>
              <a:rPr lang="zh-CN" altLang="zh-CN" sz="1200" kern="1200" dirty="0" smtClean="0">
                <a:solidFill>
                  <a:schemeClr val="tx1"/>
                </a:solidFill>
                <a:effectLst/>
                <a:latin typeface="+mn-lt"/>
                <a:ea typeface="+mn-ea"/>
                <a:cs typeface="+mn-cs"/>
              </a:rPr>
              <a:t>管理员用户默认其的进程都是只有</a:t>
            </a:r>
            <a:r>
              <a:rPr lang="en-US" altLang="zh-CN" sz="1200" kern="1200" dirty="0" smtClean="0">
                <a:solidFill>
                  <a:schemeClr val="tx1"/>
                </a:solidFill>
                <a:effectLst/>
                <a:latin typeface="+mn-lt"/>
                <a:ea typeface="+mn-ea"/>
                <a:cs typeface="+mn-cs"/>
              </a:rPr>
              <a:t>Medium</a:t>
            </a:r>
            <a:r>
              <a:rPr lang="zh-CN" altLang="zh-CN" sz="1200" kern="1200" dirty="0" smtClean="0">
                <a:solidFill>
                  <a:schemeClr val="tx1"/>
                </a:solidFill>
                <a:effectLst/>
                <a:latin typeface="+mn-lt"/>
                <a:ea typeface="+mn-ea"/>
                <a:cs typeface="+mn-cs"/>
              </a:rPr>
              <a:t>完整性进程（下图）</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；其中管理员</a:t>
            </a:r>
            <a:r>
              <a:rPr lang="zh-CN" altLang="en-US" sz="1200" kern="1200" dirty="0" smtClean="0">
                <a:solidFill>
                  <a:schemeClr val="tx1"/>
                </a:solidFill>
                <a:effectLst/>
                <a:latin typeface="+mn-lt"/>
                <a:ea typeface="+mn-ea"/>
                <a:cs typeface="+mn-cs"/>
              </a:rPr>
              <a:t>权限和</a:t>
            </a:r>
            <a:r>
              <a:rPr lang="en-US" altLang="zh-CN" sz="1200" kern="1200" dirty="0" smtClean="0">
                <a:solidFill>
                  <a:schemeClr val="tx1"/>
                </a:solidFill>
                <a:effectLst/>
                <a:latin typeface="+mn-lt"/>
                <a:ea typeface="+mn-ea"/>
                <a:cs typeface="+mn-cs"/>
              </a:rPr>
              <a:t>HIGH</a:t>
            </a:r>
            <a:r>
              <a:rPr lang="zh-CN" altLang="en-US" sz="1200" kern="1200" dirty="0" smtClean="0">
                <a:solidFill>
                  <a:schemeClr val="tx1"/>
                </a:solidFill>
                <a:effectLst/>
                <a:latin typeface="+mn-lt"/>
                <a:ea typeface="+mn-ea"/>
                <a:cs typeface="+mn-cs"/>
              </a:rPr>
              <a:t>完整性级别对应，像</a:t>
            </a:r>
            <a:r>
              <a:rPr lang="en-US" altLang="zh-CN" sz="1200" kern="1200" dirty="0" smtClean="0">
                <a:solidFill>
                  <a:schemeClr val="tx1"/>
                </a:solidFill>
                <a:effectLst/>
                <a:latin typeface="+mn-lt"/>
                <a:ea typeface="+mn-ea"/>
                <a:cs typeface="+mn-cs"/>
              </a:rPr>
              <a:t>IE</a:t>
            </a:r>
            <a:r>
              <a:rPr lang="zh-CN" altLang="en-US" sz="1200" kern="1200" dirty="0" smtClean="0">
                <a:solidFill>
                  <a:schemeClr val="tx1"/>
                </a:solidFill>
                <a:effectLst/>
                <a:latin typeface="+mn-lt"/>
                <a:ea typeface="+mn-ea"/>
                <a:cs typeface="+mn-cs"/>
              </a:rPr>
              <a:t>进程都是</a:t>
            </a:r>
            <a:r>
              <a:rPr lang="en-US" altLang="zh-CN" sz="1200" kern="1200" dirty="0" smtClean="0">
                <a:solidFill>
                  <a:schemeClr val="tx1"/>
                </a:solidFill>
                <a:effectLst/>
                <a:latin typeface="+mn-lt"/>
                <a:ea typeface="+mn-ea"/>
                <a:cs typeface="+mn-cs"/>
              </a:rPr>
              <a:t>LOW </a:t>
            </a:r>
            <a:r>
              <a:rPr lang="zh-CN" altLang="en-US" sz="1200" kern="1200" dirty="0" smtClean="0">
                <a:solidFill>
                  <a:schemeClr val="tx1"/>
                </a:solidFill>
                <a:effectLst/>
                <a:latin typeface="+mn-lt"/>
                <a:ea typeface="+mn-ea"/>
                <a:cs typeface="+mn-cs"/>
              </a:rPr>
              <a:t>完整性级别，</a:t>
            </a:r>
            <a:r>
              <a:rPr lang="en-US" altLang="zh-CN" sz="1200" kern="1200" dirty="0" smtClean="0">
                <a:solidFill>
                  <a:schemeClr val="tx1"/>
                </a:solidFill>
                <a:effectLst/>
                <a:latin typeface="+mn-lt"/>
                <a:ea typeface="+mn-ea"/>
                <a:cs typeface="+mn-cs"/>
              </a:rPr>
              <a:t>Chrome</a:t>
            </a:r>
            <a:r>
              <a:rPr lang="zh-CN" altLang="en-US" sz="1200" kern="1200" dirty="0" smtClean="0">
                <a:solidFill>
                  <a:schemeClr val="tx1"/>
                </a:solidFill>
                <a:effectLst/>
                <a:latin typeface="+mn-lt"/>
                <a:ea typeface="+mn-ea"/>
                <a:cs typeface="+mn-cs"/>
              </a:rPr>
              <a:t>的更严格，是</a:t>
            </a:r>
            <a:r>
              <a:rPr lang="en-US" altLang="zh-CN" sz="1200" kern="1200" dirty="0" err="1" smtClean="0">
                <a:solidFill>
                  <a:schemeClr val="tx1"/>
                </a:solidFill>
                <a:effectLst/>
                <a:latin typeface="+mn-lt"/>
                <a:ea typeface="+mn-ea"/>
                <a:cs typeface="+mn-cs"/>
              </a:rPr>
              <a:t>untrust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完整性</a:t>
            </a:r>
            <a:r>
              <a:rPr lang="zh-CN" altLang="en-US" sz="1200" kern="1200" dirty="0" smtClean="0">
                <a:solidFill>
                  <a:schemeClr val="tx1"/>
                </a:solidFill>
                <a:effectLst/>
                <a:latin typeface="+mn-lt"/>
                <a:ea typeface="+mn-ea"/>
                <a:cs typeface="+mn-cs"/>
              </a:rPr>
              <a:t>级别，只能写特定的文件目录。</a:t>
            </a:r>
            <a:endParaRPr lang="zh-CN" altLang="en-US" dirty="0"/>
          </a:p>
        </p:txBody>
      </p:sp>
      <p:sp>
        <p:nvSpPr>
          <p:cNvPr id="4" name="灯片编号占位符 3"/>
          <p:cNvSpPr>
            <a:spLocks noGrp="1"/>
          </p:cNvSpPr>
          <p:nvPr>
            <p:ph type="sldNum" sz="quarter" idx="10"/>
          </p:nvPr>
        </p:nvSpPr>
        <p:spPr/>
        <p:txBody>
          <a:bodyPr/>
          <a:lstStyle/>
          <a:p>
            <a:fld id="{53B004CD-37BA-4EBF-8255-D7E2DC25FFAD}" type="slidenum">
              <a:rPr lang="zh-CN" altLang="en-US" smtClean="0"/>
              <a:t>7</a:t>
            </a:fld>
            <a:endParaRPr lang="zh-CN" altLang="en-US"/>
          </a:p>
        </p:txBody>
      </p:sp>
    </p:spTree>
    <p:extLst>
      <p:ext uri="{BB962C8B-B14F-4D97-AF65-F5344CB8AC3E}">
        <p14:creationId xmlns:p14="http://schemas.microsoft.com/office/powerpoint/2010/main" val="3990076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在</a:t>
            </a:r>
            <a:r>
              <a:rPr lang="en-US" altLang="zh-CN" sz="1200" kern="1200" dirty="0" smtClean="0">
                <a:solidFill>
                  <a:schemeClr val="tx1"/>
                </a:solidFill>
                <a:effectLst/>
                <a:latin typeface="+mn-lt"/>
                <a:ea typeface="+mn-ea"/>
                <a:cs typeface="+mn-cs"/>
              </a:rPr>
              <a:t>vista </a:t>
            </a:r>
            <a:r>
              <a:rPr lang="zh-CN" altLang="zh-CN" sz="1200" kern="1200" dirty="0" smtClean="0">
                <a:solidFill>
                  <a:schemeClr val="tx1"/>
                </a:solidFill>
                <a:effectLst/>
                <a:latin typeface="+mn-lt"/>
                <a:ea typeface="+mn-ea"/>
                <a:cs typeface="+mn-cs"/>
              </a:rPr>
              <a:t>之前的</a:t>
            </a:r>
            <a:r>
              <a:rPr lang="en-US" altLang="zh-CN" sz="1200" kern="1200" dirty="0" smtClean="0">
                <a:solidFill>
                  <a:schemeClr val="tx1"/>
                </a:solidFill>
                <a:effectLst/>
                <a:latin typeface="+mn-lt"/>
                <a:ea typeface="+mn-ea"/>
                <a:cs typeface="+mn-cs"/>
              </a:rPr>
              <a:t>windows</a:t>
            </a:r>
            <a:r>
              <a:rPr lang="zh-CN" altLang="zh-CN" sz="1200" kern="1200" dirty="0" smtClean="0">
                <a:solidFill>
                  <a:schemeClr val="tx1"/>
                </a:solidFill>
                <a:effectLst/>
                <a:latin typeface="+mn-lt"/>
                <a:ea typeface="+mn-ea"/>
                <a:cs typeface="+mn-cs"/>
              </a:rPr>
              <a:t>系统，所有的进程都是运行在同一用户账号下共享同样的基本的安全权限</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进程之间可以互发</a:t>
            </a:r>
            <a:r>
              <a:rPr lang="en-US" altLang="zh-CN" sz="1200" kern="1200" dirty="0" smtClean="0">
                <a:solidFill>
                  <a:schemeClr val="tx1"/>
                </a:solidFill>
                <a:effectLst/>
                <a:latin typeface="+mn-lt"/>
                <a:ea typeface="+mn-ea"/>
                <a:cs typeface="+mn-cs"/>
              </a:rPr>
              <a:t>windows</a:t>
            </a:r>
            <a:r>
              <a:rPr lang="zh-CN" altLang="en-US" sz="1200" kern="1200" dirty="0" smtClean="0">
                <a:solidFill>
                  <a:schemeClr val="tx1"/>
                </a:solidFill>
                <a:effectLst/>
                <a:latin typeface="+mn-lt"/>
                <a:ea typeface="+mn-ea"/>
                <a:cs typeface="+mn-cs"/>
              </a:rPr>
              <a:t>消息，存在很多攻击界面。</a:t>
            </a:r>
            <a:r>
              <a:rPr lang="zh-CN" altLang="zh-CN" sz="1200" kern="1200" dirty="0" smtClean="0">
                <a:solidFill>
                  <a:schemeClr val="tx1"/>
                </a:solidFill>
                <a:effectLst/>
                <a:latin typeface="+mn-lt"/>
                <a:ea typeface="+mn-ea"/>
                <a:cs typeface="+mn-cs"/>
              </a:rPr>
              <a:t>从</a:t>
            </a:r>
            <a:r>
              <a:rPr lang="en-US" altLang="zh-CN" sz="1200" kern="1200" dirty="0" smtClean="0">
                <a:solidFill>
                  <a:schemeClr val="tx1"/>
                </a:solidFill>
                <a:effectLst/>
                <a:latin typeface="+mn-lt"/>
                <a:ea typeface="+mn-ea"/>
                <a:cs typeface="+mn-cs"/>
              </a:rPr>
              <a:t>vista</a:t>
            </a:r>
            <a:r>
              <a:rPr lang="zh-CN" altLang="zh-CN" sz="1200" kern="1200" dirty="0" smtClean="0">
                <a:solidFill>
                  <a:schemeClr val="tx1"/>
                </a:solidFill>
                <a:effectLst/>
                <a:latin typeface="+mn-lt"/>
                <a:ea typeface="+mn-ea"/>
                <a:cs typeface="+mn-cs"/>
              </a:rPr>
              <a:t>开始，低完整性级别进程不能向高完整性级别进程发送</a:t>
            </a:r>
            <a:r>
              <a:rPr lang="en-US" altLang="zh-CN" sz="1200" kern="1200" dirty="0" smtClean="0">
                <a:solidFill>
                  <a:schemeClr val="tx1"/>
                </a:solidFill>
                <a:effectLst/>
                <a:latin typeface="+mn-lt"/>
                <a:ea typeface="+mn-ea"/>
                <a:cs typeface="+mn-cs"/>
              </a:rPr>
              <a:t>windows</a:t>
            </a:r>
            <a:r>
              <a:rPr lang="zh-CN" altLang="zh-CN" sz="1200" kern="1200" dirty="0" smtClean="0">
                <a:solidFill>
                  <a:schemeClr val="tx1"/>
                </a:solidFill>
                <a:effectLst/>
                <a:latin typeface="+mn-lt"/>
                <a:ea typeface="+mn-ea"/>
                <a:cs typeface="+mn-cs"/>
              </a:rPr>
              <a:t>消息（</a:t>
            </a:r>
            <a:r>
              <a:rPr lang="en-US" altLang="zh-CN" sz="1200" kern="1200" dirty="0" err="1" smtClean="0">
                <a:solidFill>
                  <a:schemeClr val="tx1"/>
                </a:solidFill>
                <a:effectLst/>
                <a:latin typeface="+mn-lt"/>
                <a:ea typeface="+mn-ea"/>
                <a:cs typeface="+mn-cs"/>
              </a:rPr>
              <a:t>SendMessage</a:t>
            </a:r>
            <a:r>
              <a:rPr lang="zh-CN" altLang="zh-CN" sz="1200" kern="1200" dirty="0" smtClean="0">
                <a:solidFill>
                  <a:schemeClr val="tx1"/>
                </a:solidFill>
                <a:effectLst/>
                <a:latin typeface="+mn-lt"/>
                <a:ea typeface="+mn-ea"/>
                <a:cs typeface="+mn-cs"/>
              </a:rPr>
              <a:t>类似的</a:t>
            </a:r>
            <a:r>
              <a:rPr lang="en-US" altLang="zh-CN" sz="1200" kern="1200" dirty="0" smtClean="0">
                <a:solidFill>
                  <a:schemeClr val="tx1"/>
                </a:solidFill>
                <a:effectLst/>
                <a:latin typeface="+mn-lt"/>
                <a:ea typeface="+mn-ea"/>
                <a:cs typeface="+mn-cs"/>
              </a:rPr>
              <a:t>API</a:t>
            </a:r>
            <a:r>
              <a:rPr lang="zh-CN" altLang="zh-CN" sz="1200" kern="1200" dirty="0" smtClean="0">
                <a:solidFill>
                  <a:schemeClr val="tx1"/>
                </a:solidFill>
                <a:effectLst/>
                <a:latin typeface="+mn-lt"/>
                <a:ea typeface="+mn-ea"/>
                <a:cs typeface="+mn-cs"/>
              </a:rPr>
              <a:t>），即使运行在同一用户账号下。安装消息</a:t>
            </a:r>
            <a:r>
              <a:rPr lang="en-US" altLang="zh-CN" sz="1200" kern="1200" dirty="0" smtClean="0">
                <a:solidFill>
                  <a:schemeClr val="tx1"/>
                </a:solidFill>
                <a:effectLst/>
                <a:latin typeface="+mn-lt"/>
                <a:ea typeface="+mn-ea"/>
                <a:cs typeface="+mn-cs"/>
              </a:rPr>
              <a:t>hook</a:t>
            </a:r>
            <a:r>
              <a:rPr lang="zh-CN" altLang="zh-CN" sz="1200" kern="1200" dirty="0" smtClean="0">
                <a:solidFill>
                  <a:schemeClr val="tx1"/>
                </a:solidFill>
                <a:effectLst/>
                <a:latin typeface="+mn-lt"/>
                <a:ea typeface="+mn-ea"/>
                <a:cs typeface="+mn-cs"/>
              </a:rPr>
              <a:t>同样也是不可以的（</a:t>
            </a:r>
            <a:r>
              <a:rPr lang="en-US" altLang="zh-CN" sz="1200" kern="1200" dirty="0" err="1" smtClean="0">
                <a:solidFill>
                  <a:schemeClr val="tx1"/>
                </a:solidFill>
                <a:effectLst/>
                <a:latin typeface="+mn-lt"/>
                <a:ea typeface="+mn-ea"/>
                <a:cs typeface="+mn-cs"/>
              </a:rPr>
              <a:t>SetWindowsHookEx</a:t>
            </a:r>
            <a:r>
              <a:rPr lang="en-US" altLang="zh-CN" sz="1200" kern="1200" dirty="0" smtClean="0">
                <a:solidFill>
                  <a:schemeClr val="tx1"/>
                </a:solidFill>
                <a:effectLst/>
                <a:latin typeface="+mn-lt"/>
                <a:ea typeface="+mn-ea"/>
                <a:cs typeface="+mn-cs"/>
              </a:rPr>
              <a:t> and </a:t>
            </a:r>
            <a:r>
              <a:rPr lang="en-US" altLang="zh-CN" sz="1200" kern="1200" dirty="0" err="1" smtClean="0">
                <a:solidFill>
                  <a:schemeClr val="tx1"/>
                </a:solidFill>
                <a:effectLst/>
                <a:latin typeface="+mn-lt"/>
                <a:ea typeface="+mn-ea"/>
                <a:cs typeface="+mn-cs"/>
              </a:rPr>
              <a:t>SetWinEventHook</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类似的</a:t>
            </a:r>
            <a:r>
              <a:rPr lang="en-US" altLang="zh-CN" sz="1200" kern="1200" dirty="0" smtClean="0">
                <a:solidFill>
                  <a:schemeClr val="tx1"/>
                </a:solidFill>
                <a:effectLst/>
                <a:latin typeface="+mn-lt"/>
                <a:ea typeface="+mn-ea"/>
                <a:cs typeface="+mn-cs"/>
              </a:rPr>
              <a:t>API</a:t>
            </a:r>
            <a:r>
              <a:rPr lang="zh-CN" altLang="zh-CN" sz="1200" kern="1200" dirty="0" smtClean="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fld id="{53B004CD-37BA-4EBF-8255-D7E2DC25FFAD}" type="slidenum">
              <a:rPr lang="zh-CN" altLang="en-US" smtClean="0"/>
              <a:t>8</a:t>
            </a:fld>
            <a:endParaRPr lang="zh-CN" altLang="en-US"/>
          </a:p>
        </p:txBody>
      </p:sp>
    </p:spTree>
    <p:extLst>
      <p:ext uri="{BB962C8B-B14F-4D97-AF65-F5344CB8AC3E}">
        <p14:creationId xmlns:p14="http://schemas.microsoft.com/office/powerpoint/2010/main" val="567457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只有拥有</a:t>
            </a:r>
            <a:r>
              <a:rPr lang="en-US" altLang="zh-CN" sz="1200" kern="1200" dirty="0" err="1" smtClean="0">
                <a:solidFill>
                  <a:schemeClr val="tx1"/>
                </a:solidFill>
                <a:effectLst/>
                <a:latin typeface="+mn-lt"/>
                <a:ea typeface="+mn-ea"/>
                <a:cs typeface="+mn-cs"/>
              </a:rPr>
              <a:t>TokenUIAccess</a:t>
            </a:r>
            <a:r>
              <a:rPr lang="zh-CN" altLang="zh-CN" sz="1200" kern="1200" dirty="0" smtClean="0">
                <a:solidFill>
                  <a:schemeClr val="tx1"/>
                </a:solidFill>
                <a:effectLst/>
                <a:latin typeface="+mn-lt"/>
                <a:ea typeface="+mn-ea"/>
                <a:cs typeface="+mn-cs"/>
              </a:rPr>
              <a:t>才可以让进程拥有和用户进行交互的权限</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才可以突破前面说到的</a:t>
            </a:r>
            <a:r>
              <a:rPr lang="en-US" altLang="zh-CN" sz="1200" kern="1200" dirty="0" smtClean="0">
                <a:solidFill>
                  <a:schemeClr val="tx1"/>
                </a:solidFill>
                <a:effectLst/>
                <a:latin typeface="+mn-lt"/>
                <a:ea typeface="+mn-ea"/>
                <a:cs typeface="+mn-cs"/>
              </a:rPr>
              <a:t>UIPI</a:t>
            </a:r>
            <a:r>
              <a:rPr lang="zh-CN" altLang="en-US" sz="1200" kern="1200" dirty="0" smtClean="0">
                <a:solidFill>
                  <a:schemeClr val="tx1"/>
                </a:solidFill>
                <a:effectLst/>
                <a:latin typeface="+mn-lt"/>
                <a:ea typeface="+mn-ea"/>
                <a:cs typeface="+mn-cs"/>
              </a:rPr>
              <a:t>的限制。</a:t>
            </a:r>
            <a:r>
              <a:rPr lang="zh-CN" altLang="zh-CN" sz="1200" kern="1200" dirty="0" smtClean="0">
                <a:solidFill>
                  <a:schemeClr val="tx1"/>
                </a:solidFill>
                <a:effectLst/>
                <a:latin typeface="+mn-lt"/>
                <a:ea typeface="+mn-ea"/>
                <a:cs typeface="+mn-cs"/>
              </a:rPr>
              <a:t>在</a:t>
            </a:r>
            <a:r>
              <a:rPr lang="en-US" altLang="zh-CN" sz="1200" kern="1200" dirty="0" smtClean="0">
                <a:solidFill>
                  <a:schemeClr val="tx1"/>
                </a:solidFill>
                <a:effectLst/>
                <a:latin typeface="+mn-lt"/>
                <a:ea typeface="+mn-ea"/>
                <a:cs typeface="+mn-cs"/>
              </a:rPr>
              <a:t>vista</a:t>
            </a:r>
            <a:r>
              <a:rPr lang="zh-CN" altLang="zh-CN" sz="1200" kern="1200" dirty="0" smtClean="0">
                <a:solidFill>
                  <a:schemeClr val="tx1"/>
                </a:solidFill>
                <a:effectLst/>
                <a:latin typeface="+mn-lt"/>
                <a:ea typeface="+mn-ea"/>
                <a:cs typeface="+mn-cs"/>
              </a:rPr>
              <a:t>上的</a:t>
            </a:r>
            <a:r>
              <a:rPr lang="en-US" altLang="zh-CN" sz="1200" kern="1200" dirty="0" err="1" smtClean="0">
                <a:solidFill>
                  <a:schemeClr val="tx1"/>
                </a:solidFill>
                <a:effectLst/>
                <a:latin typeface="+mn-lt"/>
                <a:ea typeface="+mn-ea"/>
                <a:cs typeface="+mn-cs"/>
              </a:rPr>
              <a:t>uxss</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进程（微软用户体验系统）和</a:t>
            </a:r>
            <a:r>
              <a:rPr lang="en-US" altLang="zh-CN" sz="1200" kern="1200" dirty="0" smtClean="0">
                <a:solidFill>
                  <a:schemeClr val="tx1"/>
                </a:solidFill>
                <a:effectLst/>
                <a:latin typeface="+mn-lt"/>
                <a:ea typeface="+mn-ea"/>
                <a:cs typeface="+mn-cs"/>
              </a:rPr>
              <a:t>win7</a:t>
            </a:r>
            <a:r>
              <a:rPr lang="zh-CN" altLang="zh-CN" sz="1200" kern="1200" dirty="0" smtClean="0">
                <a:solidFill>
                  <a:schemeClr val="tx1"/>
                </a:solidFill>
                <a:effectLst/>
                <a:latin typeface="+mn-lt"/>
                <a:ea typeface="+mn-ea"/>
                <a:cs typeface="+mn-cs"/>
              </a:rPr>
              <a:t>上面的</a:t>
            </a:r>
            <a:r>
              <a:rPr lang="en-US" altLang="zh-CN" sz="1200" kern="1200" dirty="0" smtClean="0">
                <a:solidFill>
                  <a:schemeClr val="tx1"/>
                </a:solidFill>
                <a:effectLst/>
                <a:latin typeface="+mn-lt"/>
                <a:ea typeface="+mn-ea"/>
                <a:cs typeface="+mn-cs"/>
              </a:rPr>
              <a:t>consent.exe(UAC </a:t>
            </a:r>
            <a:r>
              <a:rPr lang="zh-CN" altLang="zh-CN" sz="1200" kern="1200" dirty="0" smtClean="0">
                <a:solidFill>
                  <a:schemeClr val="tx1"/>
                </a:solidFill>
                <a:effectLst/>
                <a:latin typeface="+mn-lt"/>
                <a:ea typeface="+mn-ea"/>
                <a:cs typeface="+mn-cs"/>
              </a:rPr>
              <a:t>弹框进程</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因为需要和桌面进行交互因此拥有这个权限</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这个主要是用于</a:t>
            </a:r>
            <a:r>
              <a:rPr lang="en-US" altLang="zh-CN" sz="1200" kern="1200" dirty="0" smtClean="0">
                <a:solidFill>
                  <a:schemeClr val="tx1"/>
                </a:solidFill>
                <a:effectLst/>
                <a:latin typeface="+mn-lt"/>
                <a:ea typeface="+mn-ea"/>
                <a:cs typeface="+mn-cs"/>
              </a:rPr>
              <a:t>windows</a:t>
            </a:r>
            <a:r>
              <a:rPr lang="zh-CN" altLang="en-US" sz="1200" kern="1200" dirty="0" smtClean="0">
                <a:solidFill>
                  <a:schemeClr val="tx1"/>
                </a:solidFill>
                <a:effectLst/>
                <a:latin typeface="+mn-lt"/>
                <a:ea typeface="+mn-ea"/>
                <a:cs typeface="+mn-cs"/>
              </a:rPr>
              <a:t>的一些辅助功能程序。</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交互是非常危险的，有交互才会有新的攻击界面产生，后面会着重讲到。</a:t>
            </a:r>
          </a:p>
          <a:p>
            <a:endParaRPr lang="zh-CN" altLang="en-US" dirty="0"/>
          </a:p>
        </p:txBody>
      </p:sp>
      <p:sp>
        <p:nvSpPr>
          <p:cNvPr id="4" name="灯片编号占位符 3"/>
          <p:cNvSpPr>
            <a:spLocks noGrp="1"/>
          </p:cNvSpPr>
          <p:nvPr>
            <p:ph type="sldNum" sz="quarter" idx="10"/>
          </p:nvPr>
        </p:nvSpPr>
        <p:spPr/>
        <p:txBody>
          <a:bodyPr/>
          <a:lstStyle/>
          <a:p>
            <a:fld id="{53B004CD-37BA-4EBF-8255-D7E2DC25FFAD}" type="slidenum">
              <a:rPr lang="zh-CN" altLang="en-US" smtClean="0"/>
              <a:t>9</a:t>
            </a:fld>
            <a:endParaRPr lang="zh-CN" altLang="en-US"/>
          </a:p>
        </p:txBody>
      </p:sp>
    </p:spTree>
    <p:extLst>
      <p:ext uri="{BB962C8B-B14F-4D97-AF65-F5344CB8AC3E}">
        <p14:creationId xmlns:p14="http://schemas.microsoft.com/office/powerpoint/2010/main" val="1552133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533400" y="1371600"/>
            <a:ext cx="7851648" cy="1409328"/>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ct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dirty="0" smtClean="0"/>
              <a:t>单击此处编辑简报主题</a:t>
            </a:r>
            <a:endParaRPr kumimoji="0" lang="en-US" dirty="0"/>
          </a:p>
        </p:txBody>
      </p:sp>
      <p:sp>
        <p:nvSpPr>
          <p:cNvPr id="17" name="Subtitle 16"/>
          <p:cNvSpPr>
            <a:spLocks noGrp="1"/>
          </p:cNvSpPr>
          <p:nvPr>
            <p:ph type="subTitle" idx="1" hasCustomPrompt="1"/>
          </p:nvPr>
        </p:nvSpPr>
        <p:spPr>
          <a:xfrm>
            <a:off x="533400" y="3429000"/>
            <a:ext cx="7854696" cy="704520"/>
          </a:xfrm>
        </p:spPr>
        <p:txBody>
          <a:bodyPr lIns="0" rIns="18288"/>
          <a:lstStyle>
            <a:lvl1pPr marL="0" marR="45720" indent="0" algn="ct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dirty="0" smtClean="0"/>
              <a:t>单击此处编辑简报作者</a:t>
            </a:r>
            <a:endParaRPr kumimoji="0" lang="en-US" dirty="0"/>
          </a:p>
        </p:txBody>
      </p:sp>
      <p:sp>
        <p:nvSpPr>
          <p:cNvPr id="30" name="Date Placeholder 29"/>
          <p:cNvSpPr>
            <a:spLocks noGrp="1"/>
          </p:cNvSpPr>
          <p:nvPr>
            <p:ph type="dt" sz="half" idx="10"/>
          </p:nvPr>
        </p:nvSpPr>
        <p:spPr>
          <a:xfrm>
            <a:off x="457200" y="6356350"/>
            <a:ext cx="2133600" cy="365125"/>
          </a:xfrm>
          <a:prstGeom prst="rect">
            <a:avLst/>
          </a:prstGeom>
        </p:spPr>
        <p:txBody>
          <a:bodyPr/>
          <a:lstStyle/>
          <a:p>
            <a:fld id="{530820CF-B880-4189-942D-D702A7CBA730}" type="datetimeFigureOut">
              <a:rPr lang="zh-CN" altLang="en-US" smtClean="0"/>
              <a:t>2013/9/22</a:t>
            </a:fld>
            <a:endParaRPr lang="zh-CN" altLang="en-US"/>
          </a:p>
        </p:txBody>
      </p:sp>
      <p:sp>
        <p:nvSpPr>
          <p:cNvPr id="19" name="Footer Placeholder 18"/>
          <p:cNvSpPr>
            <a:spLocks noGrp="1"/>
          </p:cNvSpPr>
          <p:nvPr>
            <p:ph type="ftr" sz="quarter" idx="11"/>
          </p:nvPr>
        </p:nvSpPr>
        <p:spPr>
          <a:xfrm>
            <a:off x="2123728" y="6356350"/>
            <a:ext cx="3896072" cy="365125"/>
          </a:xfrm>
          <a:prstGeom prst="rect">
            <a:avLst/>
          </a:prstGeom>
        </p:spPr>
        <p:txBody>
          <a:bodyPr/>
          <a:lstStyle/>
          <a:p>
            <a:endParaRPr lang="zh-CN" altLang="en-US"/>
          </a:p>
        </p:txBody>
      </p:sp>
      <p:sp>
        <p:nvSpPr>
          <p:cNvPr id="27" name="Slide Number Placeholder 26"/>
          <p:cNvSpPr>
            <a:spLocks noGrp="1"/>
          </p:cNvSpPr>
          <p:nvPr>
            <p:ph type="sldNum" sz="quarter" idx="12"/>
          </p:nvPr>
        </p:nvSpPr>
        <p:spPr>
          <a:xfrm>
            <a:off x="7924800" y="6356350"/>
            <a:ext cx="762000" cy="365125"/>
          </a:xfrm>
          <a:prstGeom prst="rect">
            <a:avLst/>
          </a:prstGeom>
        </p:spPr>
        <p:txBody>
          <a:bodyPr/>
          <a:lstStyle/>
          <a:p>
            <a:fld id="{0C913308-F349-4B6D-A68A-DD1791B4A57B}" type="slidenum">
              <a:rPr lang="zh-CN" altLang="en-US" smtClean="0"/>
              <a:t>‹#›</a:t>
            </a:fld>
            <a:endParaRPr lang="zh-CN" altLang="en-US"/>
          </a:p>
        </p:txBody>
      </p:sp>
      <p:sp>
        <p:nvSpPr>
          <p:cNvPr id="7" name="Subtitle 16"/>
          <p:cNvSpPr txBox="1">
            <a:spLocks/>
          </p:cNvSpPr>
          <p:nvPr/>
        </p:nvSpPr>
        <p:spPr>
          <a:xfrm>
            <a:off x="611560" y="4380664"/>
            <a:ext cx="7854696" cy="704520"/>
          </a:xfrm>
          <a:prstGeom prst="rect">
            <a:avLst/>
          </a:prstGeom>
        </p:spPr>
        <p:txBody>
          <a:bodyPr vert="horz" lIns="0" rIns="18288">
            <a:normAutofit/>
          </a:bodyPr>
          <a:lstStyle>
            <a:lvl1pPr marL="0" marR="45720" indent="0" algn="r" rtl="0" eaLnBrk="1" latinLnBrk="0" hangingPunct="1">
              <a:spcBef>
                <a:spcPct val="20000"/>
              </a:spcBef>
              <a:buClr>
                <a:schemeClr val="accent3"/>
              </a:buClr>
              <a:buSzPct val="95000"/>
              <a:buFont typeface="Wingdings 2"/>
              <a:buNone/>
              <a:defRPr kumimoji="0" sz="2600" kern="1200">
                <a:solidFill>
                  <a:schemeClr val="tx1"/>
                </a:solidFill>
                <a:latin typeface="+mn-lt"/>
                <a:ea typeface="+mn-ea"/>
                <a:cs typeface="+mn-cs"/>
              </a:defRPr>
            </a:lvl1pPr>
            <a:lvl2pPr marL="457200" indent="0" algn="ctr" rtl="0" eaLnBrk="1" latinLnBrk="0" hangingPunct="1">
              <a:spcBef>
                <a:spcPct val="20000"/>
              </a:spcBef>
              <a:buClr>
                <a:schemeClr val="accent1"/>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70000"/>
              <a:buFont typeface="Wingdings 2"/>
              <a:buNone/>
              <a:defRPr kumimoji="0" sz="21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65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65000"/>
              <a:buFont typeface="Wingdings 2"/>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SzPct val="80000"/>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6"/>
              </a:buClr>
              <a:buSzPct val="80000"/>
              <a:buFont typeface="Wingdings 2"/>
              <a:buNone/>
              <a:defRPr kumimoji="0" sz="1600" kern="1200" baseline="0">
                <a:solidFill>
                  <a:schemeClr val="tx1"/>
                </a:solidFill>
                <a:latin typeface="+mn-lt"/>
                <a:ea typeface="+mn-ea"/>
                <a:cs typeface="+mn-cs"/>
              </a:defRPr>
            </a:lvl7pPr>
            <a:lvl8pPr marL="3200400" indent="0" algn="ctr" rtl="0" eaLnBrk="1" latinLnBrk="0" hangingPunct="1">
              <a:spcBef>
                <a:spcPct val="20000"/>
              </a:spcBef>
              <a:buClr>
                <a:schemeClr val="tx2"/>
              </a:buClr>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algn="ctr"/>
            <a:fld id="{443AE3F3-C75D-485D-8E90-302E99F71C4D}" type="datetime2">
              <a:rPr lang="zh-CN" altLang="en-US" smtClean="0"/>
              <a:pPr algn="ctr"/>
              <a:t>2013年9月22日</a:t>
            </a:fld>
            <a:endParaRPr lang="en-US" dirty="0"/>
          </a:p>
        </p:txBody>
      </p:sp>
      <p:sp>
        <p:nvSpPr>
          <p:cNvPr id="8" name="Subtitle 16"/>
          <p:cNvSpPr txBox="1">
            <a:spLocks/>
          </p:cNvSpPr>
          <p:nvPr/>
        </p:nvSpPr>
        <p:spPr>
          <a:xfrm>
            <a:off x="611560" y="4380664"/>
            <a:ext cx="7854696" cy="704520"/>
          </a:xfrm>
          <a:prstGeom prst="rect">
            <a:avLst/>
          </a:prstGeom>
        </p:spPr>
        <p:txBody>
          <a:bodyPr vert="horz" lIns="0" rIns="18288">
            <a:normAutofit/>
          </a:bodyPr>
          <a:lstStyle>
            <a:lvl1pPr marL="0" marR="45720" indent="0" algn="r" rtl="0" eaLnBrk="1" latinLnBrk="0" hangingPunct="1">
              <a:spcBef>
                <a:spcPct val="20000"/>
              </a:spcBef>
              <a:buClr>
                <a:schemeClr val="accent3"/>
              </a:buClr>
              <a:buSzPct val="95000"/>
              <a:buFont typeface="Wingdings 2"/>
              <a:buNone/>
              <a:defRPr kumimoji="0" sz="2600" kern="1200">
                <a:solidFill>
                  <a:schemeClr val="tx1"/>
                </a:solidFill>
                <a:latin typeface="+mn-lt"/>
                <a:ea typeface="+mn-ea"/>
                <a:cs typeface="+mn-cs"/>
              </a:defRPr>
            </a:lvl1pPr>
            <a:lvl2pPr marL="457200" indent="0" algn="ctr" rtl="0" eaLnBrk="1" latinLnBrk="0" hangingPunct="1">
              <a:spcBef>
                <a:spcPct val="20000"/>
              </a:spcBef>
              <a:buClr>
                <a:schemeClr val="accent1"/>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70000"/>
              <a:buFont typeface="Wingdings 2"/>
              <a:buNone/>
              <a:defRPr kumimoji="0" sz="21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65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65000"/>
              <a:buFont typeface="Wingdings 2"/>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SzPct val="80000"/>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6"/>
              </a:buClr>
              <a:buSzPct val="80000"/>
              <a:buFont typeface="Wingdings 2"/>
              <a:buNone/>
              <a:defRPr kumimoji="0" sz="1600" kern="1200" baseline="0">
                <a:solidFill>
                  <a:schemeClr val="tx1"/>
                </a:solidFill>
                <a:latin typeface="+mn-lt"/>
                <a:ea typeface="+mn-ea"/>
                <a:cs typeface="+mn-cs"/>
              </a:defRPr>
            </a:lvl7pPr>
            <a:lvl8pPr marL="3200400" indent="0" algn="ctr" rtl="0" eaLnBrk="1" latinLnBrk="0" hangingPunct="1">
              <a:spcBef>
                <a:spcPct val="20000"/>
              </a:spcBef>
              <a:buClr>
                <a:schemeClr val="tx2"/>
              </a:buClr>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algn="ctr"/>
            <a:fld id="{443AE3F3-C75D-485D-8E90-302E99F71C4D}" type="datetime2">
              <a:rPr lang="zh-CN" altLang="en-US" smtClean="0"/>
              <a:pPr algn="ctr"/>
              <a:t>2013年9月22日</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zh-CN" altLang="en-US" smtClean="0"/>
              <a:t>单击此处编辑母版标题样式</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530820CF-B880-4189-942D-D702A7CBA730}" type="datetimeFigureOut">
              <a:rPr lang="zh-CN" altLang="en-US" smtClean="0"/>
              <a:t>2013/9/22</a:t>
            </a:fld>
            <a:endParaRPr lang="zh-CN" altLang="en-US"/>
          </a:p>
        </p:txBody>
      </p:sp>
      <p:sp>
        <p:nvSpPr>
          <p:cNvPr id="5" name="Footer Placeholder 4"/>
          <p:cNvSpPr>
            <a:spLocks noGrp="1"/>
          </p:cNvSpPr>
          <p:nvPr>
            <p:ph type="ftr" sz="quarter" idx="11"/>
          </p:nvPr>
        </p:nvSpPr>
        <p:spPr>
          <a:xfrm>
            <a:off x="2123728" y="6356350"/>
            <a:ext cx="3896072"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7924800" y="6356350"/>
            <a:ext cx="7620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zh-CN" altLang="en-US" smtClean="0"/>
              <a:t>单击此处编辑母版标题样式</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530820CF-B880-4189-942D-D702A7CBA730}" type="datetimeFigureOut">
              <a:rPr lang="zh-CN" altLang="en-US" smtClean="0"/>
              <a:t>2013/9/22</a:t>
            </a:fld>
            <a:endParaRPr lang="zh-CN" altLang="en-US"/>
          </a:p>
        </p:txBody>
      </p:sp>
      <p:sp>
        <p:nvSpPr>
          <p:cNvPr id="5" name="Footer Placeholder 4"/>
          <p:cNvSpPr>
            <a:spLocks noGrp="1"/>
          </p:cNvSpPr>
          <p:nvPr>
            <p:ph type="ftr" sz="quarter" idx="11"/>
          </p:nvPr>
        </p:nvSpPr>
        <p:spPr>
          <a:xfrm>
            <a:off x="2123728" y="6356350"/>
            <a:ext cx="3896072"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7924800" y="6356350"/>
            <a:ext cx="7620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6356350"/>
            <a:ext cx="2133600" cy="365125"/>
          </a:xfrm>
          <a:prstGeom prst="rect">
            <a:avLst/>
          </a:prstGeom>
        </p:spPr>
        <p:txBody>
          <a:bodyPr/>
          <a:lstStyle/>
          <a:p>
            <a:fld id="{530820CF-B880-4189-942D-D702A7CBA730}" type="datetimeFigureOut">
              <a:rPr lang="zh-CN" altLang="en-US" smtClean="0"/>
              <a:t>2013/9/22</a:t>
            </a:fld>
            <a:endParaRPr lang="zh-CN" altLang="en-US"/>
          </a:p>
        </p:txBody>
      </p:sp>
      <p:sp>
        <p:nvSpPr>
          <p:cNvPr id="4" name="页脚占位符 3"/>
          <p:cNvSpPr>
            <a:spLocks noGrp="1"/>
          </p:cNvSpPr>
          <p:nvPr>
            <p:ph type="ftr" sz="quarter" idx="11"/>
          </p:nvPr>
        </p:nvSpPr>
        <p:spPr>
          <a:xfrm>
            <a:off x="2123728" y="6356350"/>
            <a:ext cx="3896072"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7924800" y="6356350"/>
            <a:ext cx="762000" cy="365125"/>
          </a:xfrm>
          <a:prstGeom prst="rect">
            <a:avLst/>
          </a:prstGeom>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80128400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6356350"/>
            <a:ext cx="2133600" cy="365125"/>
          </a:xfrm>
          <a:prstGeom prst="rect">
            <a:avLst/>
          </a:prstGeom>
        </p:spPr>
        <p:txBody>
          <a:bodyPr/>
          <a:lstStyle/>
          <a:p>
            <a:fld id="{530820CF-B880-4189-942D-D702A7CBA730}" type="datetimeFigureOut">
              <a:rPr lang="zh-CN" altLang="en-US" smtClean="0"/>
              <a:t>2013/9/22</a:t>
            </a:fld>
            <a:endParaRPr lang="zh-CN" altLang="en-US"/>
          </a:p>
        </p:txBody>
      </p:sp>
      <p:sp>
        <p:nvSpPr>
          <p:cNvPr id="4" name="页脚占位符 3"/>
          <p:cNvSpPr>
            <a:spLocks noGrp="1"/>
          </p:cNvSpPr>
          <p:nvPr>
            <p:ph type="ftr" sz="quarter" idx="11"/>
          </p:nvPr>
        </p:nvSpPr>
        <p:spPr>
          <a:xfrm>
            <a:off x="2123728" y="6356350"/>
            <a:ext cx="3896072"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7924800" y="6356350"/>
            <a:ext cx="762000" cy="365125"/>
          </a:xfrm>
          <a:prstGeom prst="rect">
            <a:avLst/>
          </a:prstGeom>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80128400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zh-CN" altLang="en-US" smtClean="0"/>
              <a:t>单击此处编辑母版标题样式</a:t>
            </a:r>
            <a:endParaRPr kumimoji="0" lang="en-US"/>
          </a:p>
        </p:txBody>
      </p:sp>
      <p:sp>
        <p:nvSpPr>
          <p:cNvPr id="3" name="Content Placeholder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530820CF-B880-4189-942D-D702A7CBA730}" type="datetimeFigureOut">
              <a:rPr lang="zh-CN" altLang="en-US" smtClean="0"/>
              <a:t>2013/9/22</a:t>
            </a:fld>
            <a:endParaRPr lang="zh-CN" altLang="en-US"/>
          </a:p>
        </p:txBody>
      </p:sp>
      <p:sp>
        <p:nvSpPr>
          <p:cNvPr id="5" name="Footer Placeholder 4"/>
          <p:cNvSpPr>
            <a:spLocks noGrp="1"/>
          </p:cNvSpPr>
          <p:nvPr>
            <p:ph type="ftr" sz="quarter" idx="11"/>
          </p:nvPr>
        </p:nvSpPr>
        <p:spPr>
          <a:xfrm>
            <a:off x="2123728" y="6356350"/>
            <a:ext cx="3896072"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7924800" y="6356350"/>
            <a:ext cx="7620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ctr"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dirty="0" smtClean="0"/>
              <a:t>单击此处编辑母版标题样式</a:t>
            </a:r>
            <a:endParaRPr kumimoji="0" lang="en-US" dirty="0"/>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lgn="ctr">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dirty="0" smtClean="0"/>
              <a:t>单击此处编辑母版文本样式</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530820CF-B880-4189-942D-D702A7CBA730}" type="datetimeFigureOut">
              <a:rPr lang="zh-CN" altLang="en-US" smtClean="0"/>
              <a:t>2013/9/22</a:t>
            </a:fld>
            <a:endParaRPr lang="zh-CN" altLang="en-US"/>
          </a:p>
        </p:txBody>
      </p:sp>
      <p:sp>
        <p:nvSpPr>
          <p:cNvPr id="5" name="Footer Placeholder 4"/>
          <p:cNvSpPr>
            <a:spLocks noGrp="1"/>
          </p:cNvSpPr>
          <p:nvPr>
            <p:ph type="ftr" sz="quarter" idx="11"/>
          </p:nvPr>
        </p:nvSpPr>
        <p:spPr>
          <a:xfrm>
            <a:off x="2123728" y="6356350"/>
            <a:ext cx="3896072"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7924800" y="6356350"/>
            <a:ext cx="7620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zh-CN" altLang="en-US" dirty="0" smtClean="0"/>
              <a:t>单击此处编辑母版标题样式</a:t>
            </a:r>
            <a:endParaRPr kumimoji="0" lang="en-US" dirty="0"/>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530820CF-B880-4189-942D-D702A7CBA730}" type="datetimeFigureOut">
              <a:rPr lang="zh-CN" altLang="en-US" smtClean="0"/>
              <a:t>2013/9/22</a:t>
            </a:fld>
            <a:endParaRPr lang="zh-CN" altLang="en-US"/>
          </a:p>
        </p:txBody>
      </p:sp>
      <p:sp>
        <p:nvSpPr>
          <p:cNvPr id="6" name="Footer Placeholder 5"/>
          <p:cNvSpPr>
            <a:spLocks noGrp="1"/>
          </p:cNvSpPr>
          <p:nvPr>
            <p:ph type="ftr" sz="quarter" idx="11"/>
          </p:nvPr>
        </p:nvSpPr>
        <p:spPr>
          <a:xfrm>
            <a:off x="2123728" y="6356350"/>
            <a:ext cx="3896072" cy="365125"/>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7924800" y="6356350"/>
            <a:ext cx="7620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zh-CN" altLang="en-US" dirty="0" smtClean="0"/>
              <a:t>单击此处编辑母版标题样式</a:t>
            </a:r>
            <a:endParaRPr kumimoji="0" lang="en-US" dirty="0"/>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530820CF-B880-4189-942D-D702A7CBA730}" type="datetimeFigureOut">
              <a:rPr lang="zh-CN" altLang="en-US" smtClean="0"/>
              <a:t>2013/9/22</a:t>
            </a:fld>
            <a:endParaRPr lang="zh-CN" altLang="en-US"/>
          </a:p>
        </p:txBody>
      </p:sp>
      <p:sp>
        <p:nvSpPr>
          <p:cNvPr id="8" name="Footer Placeholder 7"/>
          <p:cNvSpPr>
            <a:spLocks noGrp="1"/>
          </p:cNvSpPr>
          <p:nvPr>
            <p:ph type="ftr" sz="quarter" idx="11"/>
          </p:nvPr>
        </p:nvSpPr>
        <p:spPr>
          <a:xfrm>
            <a:off x="2123728" y="6356350"/>
            <a:ext cx="3896072" cy="365125"/>
          </a:xfrm>
          <a:prstGeom prst="rect">
            <a:avLst/>
          </a:prstGeom>
        </p:spPr>
        <p:txBody>
          <a:bodyPr/>
          <a:lstStyle/>
          <a:p>
            <a:endParaRPr lang="zh-CN" altLang="en-US"/>
          </a:p>
        </p:txBody>
      </p:sp>
      <p:sp>
        <p:nvSpPr>
          <p:cNvPr id="9" name="Slide Number Placeholder 8"/>
          <p:cNvSpPr>
            <a:spLocks noGrp="1"/>
          </p:cNvSpPr>
          <p:nvPr>
            <p:ph type="sldNum" sz="quarter" idx="12"/>
          </p:nvPr>
        </p:nvSpPr>
        <p:spPr>
          <a:xfrm>
            <a:off x="7924800" y="6356350"/>
            <a:ext cx="7620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ctr" rtl="0">
              <a:spcBef>
                <a:spcPct val="0"/>
              </a:spcBef>
              <a:buNone/>
              <a:defRPr sz="5000" b="0">
                <a:ln>
                  <a:noFill/>
                </a:ln>
                <a:solidFill>
                  <a:schemeClr val="tx2"/>
                </a:solidFill>
                <a:effectLst/>
                <a:latin typeface="+mj-lt"/>
                <a:ea typeface="+mj-ea"/>
                <a:cs typeface="+mj-cs"/>
              </a:defRPr>
            </a:lvl1pPr>
          </a:lstStyle>
          <a:p>
            <a:r>
              <a:rPr kumimoji="0" lang="zh-CN" altLang="en-US" dirty="0" smtClean="0"/>
              <a:t>单击此处编辑母版标题样式</a:t>
            </a:r>
            <a:endParaRPr kumimoji="0" lang="en-US" dirty="0"/>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530820CF-B880-4189-942D-D702A7CBA730}" type="datetimeFigureOut">
              <a:rPr lang="zh-CN" altLang="en-US" smtClean="0"/>
              <a:t>2013/9/22</a:t>
            </a:fld>
            <a:endParaRPr lang="zh-CN" altLang="en-US"/>
          </a:p>
        </p:txBody>
      </p:sp>
      <p:sp>
        <p:nvSpPr>
          <p:cNvPr id="4" name="Footer Placeholder 3"/>
          <p:cNvSpPr>
            <a:spLocks noGrp="1"/>
          </p:cNvSpPr>
          <p:nvPr>
            <p:ph type="ftr" sz="quarter" idx="11"/>
          </p:nvPr>
        </p:nvSpPr>
        <p:spPr>
          <a:xfrm>
            <a:off x="2123728" y="6356350"/>
            <a:ext cx="3896072" cy="365125"/>
          </a:xfrm>
          <a:prstGeom prst="rect">
            <a:avLst/>
          </a:prstGeom>
        </p:spPr>
        <p:txBody>
          <a:bodyPr/>
          <a:lstStyle/>
          <a:p>
            <a:endParaRPr lang="zh-CN" altLang="en-US"/>
          </a:p>
        </p:txBody>
      </p:sp>
      <p:sp>
        <p:nvSpPr>
          <p:cNvPr id="5" name="Slide Number Placeholder 4"/>
          <p:cNvSpPr>
            <a:spLocks noGrp="1"/>
          </p:cNvSpPr>
          <p:nvPr>
            <p:ph type="sldNum" sz="quarter" idx="12"/>
          </p:nvPr>
        </p:nvSpPr>
        <p:spPr>
          <a:xfrm>
            <a:off x="7924800" y="6356350"/>
            <a:ext cx="7620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530820CF-B880-4189-942D-D702A7CBA730}" type="datetimeFigureOut">
              <a:rPr lang="zh-CN" altLang="en-US" smtClean="0"/>
              <a:t>2013/9/22</a:t>
            </a:fld>
            <a:endParaRPr lang="zh-CN" altLang="en-US"/>
          </a:p>
        </p:txBody>
      </p:sp>
      <p:sp>
        <p:nvSpPr>
          <p:cNvPr id="3" name="Footer Placeholder 2"/>
          <p:cNvSpPr>
            <a:spLocks noGrp="1"/>
          </p:cNvSpPr>
          <p:nvPr>
            <p:ph type="ftr" sz="quarter" idx="11"/>
          </p:nvPr>
        </p:nvSpPr>
        <p:spPr>
          <a:xfrm>
            <a:off x="2123728" y="6356350"/>
            <a:ext cx="3896072" cy="365125"/>
          </a:xfrm>
          <a:prstGeom prst="rect">
            <a:avLst/>
          </a:prstGeom>
        </p:spPr>
        <p:txBody>
          <a:bodyPr/>
          <a:lstStyle/>
          <a:p>
            <a:endParaRPr lang="zh-CN" altLang="en-US"/>
          </a:p>
        </p:txBody>
      </p:sp>
      <p:sp>
        <p:nvSpPr>
          <p:cNvPr id="4" name="Slide Number Placeholder 3"/>
          <p:cNvSpPr>
            <a:spLocks noGrp="1"/>
          </p:cNvSpPr>
          <p:nvPr>
            <p:ph type="sldNum" sz="quarter" idx="12"/>
          </p:nvPr>
        </p:nvSpPr>
        <p:spPr>
          <a:xfrm>
            <a:off x="7924800" y="6356350"/>
            <a:ext cx="7620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zh-CN" altLang="en-US" smtClean="0"/>
              <a:t>单击此处编辑母版文本样式</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530820CF-B880-4189-942D-D702A7CBA730}" type="datetimeFigureOut">
              <a:rPr lang="zh-CN" altLang="en-US" smtClean="0"/>
              <a:t>2013/9/22</a:t>
            </a:fld>
            <a:endParaRPr lang="zh-CN" altLang="en-US"/>
          </a:p>
        </p:txBody>
      </p:sp>
      <p:sp>
        <p:nvSpPr>
          <p:cNvPr id="6" name="Footer Placeholder 5"/>
          <p:cNvSpPr>
            <a:spLocks noGrp="1"/>
          </p:cNvSpPr>
          <p:nvPr>
            <p:ph type="ftr" sz="quarter" idx="11"/>
          </p:nvPr>
        </p:nvSpPr>
        <p:spPr>
          <a:xfrm>
            <a:off x="2123728" y="6356350"/>
            <a:ext cx="3896072" cy="365125"/>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7924800" y="6356350"/>
            <a:ext cx="7620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zh-CN" altLang="en-US" smtClean="0"/>
              <a:t>单击此处编辑母版标题样式</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530820CF-B880-4189-942D-D702A7CBA730}" type="datetimeFigureOut">
              <a:rPr lang="zh-CN" altLang="en-US" smtClean="0"/>
              <a:t>2013/9/22</a:t>
            </a:fld>
            <a:endParaRPr lang="zh-CN" altLang="en-US"/>
          </a:p>
        </p:txBody>
      </p:sp>
      <p:sp>
        <p:nvSpPr>
          <p:cNvPr id="6" name="Footer Placeholder 5"/>
          <p:cNvSpPr>
            <a:spLocks noGrp="1"/>
          </p:cNvSpPr>
          <p:nvPr>
            <p:ph type="ftr" sz="quarter" idx="11"/>
          </p:nvPr>
        </p:nvSpPr>
        <p:spPr>
          <a:xfrm>
            <a:off x="2123728" y="6356350"/>
            <a:ext cx="3896072" cy="365125"/>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8077200" y="6356350"/>
            <a:ext cx="609600" cy="365125"/>
          </a:xfrm>
          <a:prstGeom prst="rect">
            <a:avLst/>
          </a:prstGeom>
        </p:spPr>
        <p:txBody>
          <a:bodyPr/>
          <a:lstStyle/>
          <a:p>
            <a:fld id="{0C913308-F349-4B6D-A68A-DD1791B4A57B}" type="slidenum">
              <a:rPr lang="zh-CN" altLang="en-US" smtClean="0"/>
              <a:t>‹#›</a:t>
            </a:fld>
            <a:endParaRPr lang="zh-CN" alt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zh-CN" altLang="en-US" smtClean="0"/>
              <a:t>单击图标添加图片</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5">
            <a:duotone>
              <a:schemeClr val="accent3">
                <a:shade val="45000"/>
                <a:satMod val="135000"/>
              </a:schemeClr>
              <a:prstClr val="white"/>
            </a:duotone>
            <a:extLst>
              <a:ext uri="{28A0092B-C50C-407E-A947-70E740481C1C}">
                <a14:useLocalDpi xmlns:a14="http://schemas.microsoft.com/office/drawing/2010/main" val="0"/>
              </a:ext>
            </a:extLst>
          </a:blip>
          <a:srcRect t="79798" b="-378"/>
          <a:stretch/>
        </p:blipFill>
        <p:spPr>
          <a:xfrm>
            <a:off x="0" y="6194107"/>
            <a:ext cx="9144000" cy="1411357"/>
          </a:xfrm>
          <a:prstGeom prst="wave">
            <a:avLst/>
          </a:prstGeom>
        </p:spPr>
      </p:pic>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620688"/>
            <a:ext cx="8229600" cy="780696"/>
          </a:xfrm>
          <a:prstGeom prst="rect">
            <a:avLst/>
          </a:prstGeom>
        </p:spPr>
        <p:txBody>
          <a:bodyPr vert="horz" lIns="0" rIns="0" bIns="0" anchor="b">
            <a:normAutofit/>
          </a:bodyPr>
          <a:lstStyle/>
          <a:p>
            <a:r>
              <a:rPr kumimoji="0" lang="zh-CN" altLang="en-US" dirty="0" smtClean="0"/>
              <a:t>单击此处编辑母版标题样式</a:t>
            </a:r>
            <a:endParaRPr kumimoji="0" lang="en-US" dirty="0"/>
          </a:p>
        </p:txBody>
      </p:sp>
      <p:sp>
        <p:nvSpPr>
          <p:cNvPr id="30" name="Text Placeholder 29"/>
          <p:cNvSpPr>
            <a:spLocks noGrp="1"/>
          </p:cNvSpPr>
          <p:nvPr>
            <p:ph type="body" idx="1"/>
          </p:nvPr>
        </p:nvSpPr>
        <p:spPr>
          <a:xfrm>
            <a:off x="457200" y="1628800"/>
            <a:ext cx="8229600" cy="4536504"/>
          </a:xfrm>
          <a:prstGeom prst="rect">
            <a:avLst/>
          </a:prstGeom>
        </p:spPr>
        <p:txBody>
          <a:bodyPr vert="horz">
            <a:normAutofit/>
          </a:bodyPr>
          <a:lstStyle/>
          <a:p>
            <a:pPr lvl="0" eaLnBrk="1" latinLnBrk="0" hangingPunct="1"/>
            <a:r>
              <a:rPr kumimoji="0" lang="zh-CN" altLang="en-US" dirty="0" smtClean="0"/>
              <a:t>单击此处编辑母版文本样式</a:t>
            </a:r>
          </a:p>
          <a:p>
            <a:pPr lvl="1" eaLnBrk="1" latinLnBrk="0" hangingPunct="1"/>
            <a:r>
              <a:rPr kumimoji="0" lang="zh-CN" altLang="en-US" dirty="0" smtClean="0"/>
              <a:t>第二级</a:t>
            </a:r>
          </a:p>
          <a:p>
            <a:pPr lvl="2" eaLnBrk="1" latinLnBrk="0" hangingPunct="1"/>
            <a:r>
              <a:rPr kumimoji="0" lang="zh-CN" altLang="en-US" dirty="0" smtClean="0"/>
              <a:t>第三级</a:t>
            </a:r>
          </a:p>
          <a:p>
            <a:pPr lvl="3" eaLnBrk="1" latinLnBrk="0" hangingPunct="1"/>
            <a:r>
              <a:rPr kumimoji="0" lang="zh-CN" altLang="en-US" dirty="0" smtClean="0"/>
              <a:t>第四级</a:t>
            </a:r>
          </a:p>
          <a:p>
            <a:pPr lvl="4" eaLnBrk="1" latinLnBrk="0" hangingPunct="1"/>
            <a:r>
              <a:rPr kumimoji="0" lang="zh-CN" altLang="en-US" dirty="0" smtClean="0"/>
              <a:t>第五级</a:t>
            </a:r>
            <a:endParaRPr kumimoji="0" lang="en-US" dirty="0"/>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pic>
        <p:nvPicPr>
          <p:cNvPr id="15" name="图片 1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031407" y="5733256"/>
            <a:ext cx="717057" cy="681204"/>
          </a:xfrm>
          <a:prstGeom prst="rect">
            <a:avLst/>
          </a:prstGeom>
          <a:effectLst>
            <a:outerShdw blurRad="76200" dir="18900000" sy="23000" kx="-1200000" algn="bl" rotWithShape="0">
              <a:prstClr val="black">
                <a:alpha val="20000"/>
              </a:prstClr>
            </a:outerShdw>
          </a:effectLst>
        </p:spPr>
      </p:pic>
      <p:sp>
        <p:nvSpPr>
          <p:cNvPr id="3" name="TextBox 2"/>
          <p:cNvSpPr txBox="1"/>
          <p:nvPr/>
        </p:nvSpPr>
        <p:spPr>
          <a:xfrm>
            <a:off x="3195236" y="6581089"/>
            <a:ext cx="2888932" cy="276999"/>
          </a:xfrm>
          <a:prstGeom prst="rect">
            <a:avLst/>
          </a:prstGeom>
          <a:noFill/>
        </p:spPr>
        <p:txBody>
          <a:bodyPr wrap="none" rtlCol="0">
            <a:spAutoFit/>
          </a:bodyPr>
          <a:lstStyle/>
          <a:p>
            <a:pPr algn="ctr"/>
            <a:r>
              <a:rPr lang="en-US" altLang="zh-CN" sz="1200" dirty="0" smtClean="0"/>
              <a:t>©2011 Vulnhunt, Inc. All rights reserved. </a:t>
            </a:r>
            <a:endParaRPr lang="zh-CN" altLang="en-US" sz="120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txStyles>
    <p:titleStyle>
      <a:lvl1pPr algn="ctr"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0.gif"/><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normAutofit fontScale="90000"/>
          </a:bodyPr>
          <a:lstStyle/>
          <a:p>
            <a:r>
              <a:rPr lang="zh-CN" altLang="en-US" dirty="0"/>
              <a:t>深入思考</a:t>
            </a:r>
            <a:r>
              <a:rPr lang="en-US" altLang="zh-CN" dirty="0"/>
              <a:t>UAC</a:t>
            </a:r>
            <a:r>
              <a:rPr lang="zh-CN" altLang="en-US" dirty="0" smtClean="0"/>
              <a:t>背后安全</a:t>
            </a:r>
            <a:r>
              <a:rPr lang="zh-CN" altLang="en-US" dirty="0"/>
              <a:t>问题</a:t>
            </a:r>
          </a:p>
        </p:txBody>
      </p:sp>
      <p:sp>
        <p:nvSpPr>
          <p:cNvPr id="7" name="副标题 6"/>
          <p:cNvSpPr>
            <a:spLocks noGrp="1"/>
          </p:cNvSpPr>
          <p:nvPr>
            <p:ph type="subTitle" idx="1"/>
          </p:nvPr>
        </p:nvSpPr>
        <p:spPr/>
        <p:txBody>
          <a:bodyPr/>
          <a:lstStyle/>
          <a:p>
            <a:r>
              <a:rPr lang="en-US" altLang="zh-CN" dirty="0" err="1" smtClean="0"/>
              <a:t>instruder</a:t>
            </a:r>
            <a:endParaRPr lang="zh-CN" altLang="en-US" dirty="0"/>
          </a:p>
        </p:txBody>
      </p:sp>
    </p:spTree>
    <p:extLst>
      <p:ext uri="{BB962C8B-B14F-4D97-AF65-F5344CB8AC3E}">
        <p14:creationId xmlns:p14="http://schemas.microsoft.com/office/powerpoint/2010/main" val="246079079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b="1" dirty="0"/>
              <a:t>SERVICE </a:t>
            </a:r>
            <a:r>
              <a:rPr lang="en-US" altLang="zh-CN" b="1" dirty="0" smtClean="0"/>
              <a:t>ISOLATION</a:t>
            </a:r>
            <a:endParaRPr lang="zh-CN" altLang="en-US" dirty="0"/>
          </a:p>
        </p:txBody>
      </p:sp>
      <p:sp>
        <p:nvSpPr>
          <p:cNvPr id="3" name="内容占位符 2"/>
          <p:cNvSpPr>
            <a:spLocks noGrp="1"/>
          </p:cNvSpPr>
          <p:nvPr>
            <p:ph idx="1"/>
          </p:nvPr>
        </p:nvSpPr>
        <p:spPr/>
        <p:txBody>
          <a:bodyPr/>
          <a:lstStyle/>
          <a:p>
            <a:pPr>
              <a:buFont typeface="Wingdings" pitchFamily="2" charset="2"/>
              <a:buChar char="Ø"/>
            </a:pPr>
            <a:endParaRPr lang="en-US" altLang="zh-CN" dirty="0" smtClean="0"/>
          </a:p>
          <a:p>
            <a:pPr>
              <a:buFont typeface="Wingdings" pitchFamily="2" charset="2"/>
              <a:buChar char="Ø"/>
            </a:pPr>
            <a:r>
              <a:rPr lang="zh-CN" altLang="en-US" dirty="0" smtClean="0"/>
              <a:t>服务进程和用户进行会话隔离</a:t>
            </a:r>
            <a:endParaRPr lang="en-US" altLang="zh-CN" dirty="0" smtClean="0"/>
          </a:p>
          <a:p>
            <a:endParaRPr lang="en-US" altLang="zh-CN" dirty="0"/>
          </a:p>
          <a:p>
            <a:pPr marL="0" indent="0">
              <a:buNone/>
            </a:pPr>
            <a:endParaRPr lang="zh-CN" altLang="en-US" dirty="0"/>
          </a:p>
          <a:p>
            <a:pPr>
              <a:buFont typeface="Wingdings" pitchFamily="2" charset="2"/>
              <a:buChar char="Ø"/>
            </a:pPr>
            <a:r>
              <a:rPr lang="en-US" altLang="zh-CN" dirty="0"/>
              <a:t>Isolated Session 0</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3356992"/>
            <a:ext cx="3263480" cy="16477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601080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404664"/>
            <a:ext cx="8229600" cy="780696"/>
          </a:xfrm>
        </p:spPr>
        <p:txBody>
          <a:bodyPr>
            <a:normAutofit fontScale="90000"/>
          </a:bodyPr>
          <a:lstStyle/>
          <a:p>
            <a:r>
              <a:rPr lang="en-US" altLang="zh-CN" b="1" dirty="0" smtClean="0"/>
              <a:t>Agenda</a:t>
            </a:r>
            <a:endParaRPr lang="zh-CN" altLang="en-US" b="1"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3992539741"/>
              </p:ext>
            </p:extLst>
          </p:nvPr>
        </p:nvGraphicFramePr>
        <p:xfrm>
          <a:off x="611560" y="1484784"/>
          <a:ext cx="8363272" cy="52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4508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UAC</a:t>
            </a:r>
            <a:endParaRPr lang="zh-CN" altLang="en-US" dirty="0"/>
          </a:p>
        </p:txBody>
      </p:sp>
      <p:sp>
        <p:nvSpPr>
          <p:cNvPr id="3" name="内容占位符 2"/>
          <p:cNvSpPr>
            <a:spLocks noGrp="1"/>
          </p:cNvSpPr>
          <p:nvPr>
            <p:ph idx="1"/>
          </p:nvPr>
        </p:nvSpPr>
        <p:spPr/>
        <p:txBody>
          <a:bodyPr/>
          <a:lstStyle/>
          <a:p>
            <a:r>
              <a:rPr lang="en-US" altLang="zh-CN" dirty="0" smtClean="0"/>
              <a:t>User Access Control</a:t>
            </a:r>
          </a:p>
          <a:p>
            <a:endParaRPr lang="en-US" altLang="zh-CN" dirty="0"/>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2420888"/>
            <a:ext cx="5753100" cy="405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424710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UAC</a:t>
            </a:r>
            <a:endParaRPr lang="zh-CN" altLang="en-US" dirty="0"/>
          </a:p>
        </p:txBody>
      </p:sp>
      <p:sp>
        <p:nvSpPr>
          <p:cNvPr id="3" name="内容占位符 2"/>
          <p:cNvSpPr>
            <a:spLocks noGrp="1"/>
          </p:cNvSpPr>
          <p:nvPr>
            <p:ph idx="1"/>
          </p:nvPr>
        </p:nvSpPr>
        <p:spPr>
          <a:xfrm>
            <a:off x="0" y="1302633"/>
            <a:ext cx="9144000" cy="5544616"/>
          </a:xfrm>
        </p:spPr>
        <p:txBody>
          <a:bodyPr/>
          <a:lstStyle/>
          <a:p>
            <a:endParaRPr lang="en-US" altLang="zh-CN" dirty="0" smtClean="0"/>
          </a:p>
          <a:p>
            <a:r>
              <a:rPr lang="en-US" altLang="zh-CN" dirty="0" smtClean="0"/>
              <a:t>RPC/LPC   svhost.exe appinfo.dll</a:t>
            </a:r>
          </a:p>
          <a:p>
            <a:endParaRPr lang="en-US" altLang="zh-CN" dirty="0" smtClean="0"/>
          </a:p>
          <a:p>
            <a:endParaRPr lang="en-US" altLang="zh-CN" dirty="0"/>
          </a:p>
          <a:p>
            <a:endParaRPr lang="zh-CN"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73" y="2564904"/>
            <a:ext cx="8982075"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4" y="3993654"/>
            <a:ext cx="8486775" cy="1028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159677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ppt_x"/>
                                          </p:val>
                                        </p:tav>
                                        <p:tav tm="100000">
                                          <p:val>
                                            <p:strVal val="#ppt_x"/>
                                          </p:val>
                                        </p:tav>
                                      </p:tavLst>
                                    </p:anim>
                                    <p:anim calcmode="lin" valueType="num">
                                      <p:cBhvr additive="base">
                                        <p:cTn id="8"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171"/>
                                        </p:tgtEl>
                                        <p:attrNameLst>
                                          <p:attrName>style.visibility</p:attrName>
                                        </p:attrNameLst>
                                      </p:cBhvr>
                                      <p:to>
                                        <p:strVal val="visible"/>
                                      </p:to>
                                    </p:set>
                                    <p:anim calcmode="lin" valueType="num">
                                      <p:cBhvr additive="base">
                                        <p:cTn id="13" dur="500" fill="hold"/>
                                        <p:tgtEl>
                                          <p:spTgt spid="7171"/>
                                        </p:tgtEl>
                                        <p:attrNameLst>
                                          <p:attrName>ppt_x</p:attrName>
                                        </p:attrNameLst>
                                      </p:cBhvr>
                                      <p:tavLst>
                                        <p:tav tm="0">
                                          <p:val>
                                            <p:strVal val="#ppt_x"/>
                                          </p:val>
                                        </p:tav>
                                        <p:tav tm="100000">
                                          <p:val>
                                            <p:strVal val="#ppt_x"/>
                                          </p:val>
                                        </p:tav>
                                      </p:tavLst>
                                    </p:anim>
                                    <p:anim calcmode="lin" valueType="num">
                                      <p:cBhvr additive="base">
                                        <p:cTn id="14" dur="500" fill="hold"/>
                                        <p:tgtEl>
                                          <p:spTgt spid="71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UAC </a:t>
            </a:r>
            <a:endParaRPr lang="zh-CN" altLang="en-US" dirty="0"/>
          </a:p>
        </p:txBody>
      </p:sp>
      <p:sp>
        <p:nvSpPr>
          <p:cNvPr id="3" name="内容占位符 2"/>
          <p:cNvSpPr>
            <a:spLocks noGrp="1"/>
          </p:cNvSpPr>
          <p:nvPr>
            <p:ph idx="1"/>
          </p:nvPr>
        </p:nvSpPr>
        <p:spPr>
          <a:xfrm>
            <a:off x="0" y="1412776"/>
            <a:ext cx="8892480" cy="6192688"/>
          </a:xfrm>
        </p:spPr>
        <p:txBody>
          <a:bodyPr/>
          <a:lstStyle/>
          <a:p>
            <a:endParaRPr lang="en-US" altLang="zh-CN" dirty="0"/>
          </a:p>
          <a:p>
            <a:endParaRPr lang="en-US" altLang="zh-CN" dirty="0" smtClean="0"/>
          </a:p>
          <a:p>
            <a:endParaRPr lang="en-US" altLang="zh-CN" dirty="0" smtClean="0"/>
          </a:p>
        </p:txBody>
      </p:sp>
      <p:sp>
        <p:nvSpPr>
          <p:cNvPr id="4" name="矩形 3"/>
          <p:cNvSpPr/>
          <p:nvPr/>
        </p:nvSpPr>
        <p:spPr>
          <a:xfrm>
            <a:off x="143508" y="2276872"/>
            <a:ext cx="1656184"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请求管理员权限</a:t>
            </a:r>
            <a:r>
              <a:rPr lang="en-US" altLang="zh-CN" dirty="0" smtClean="0"/>
              <a:t>test.exe</a:t>
            </a:r>
            <a:endParaRPr lang="zh-CN" altLang="en-US" dirty="0"/>
          </a:p>
        </p:txBody>
      </p:sp>
      <p:sp>
        <p:nvSpPr>
          <p:cNvPr id="5" name="右箭头 4"/>
          <p:cNvSpPr/>
          <p:nvPr/>
        </p:nvSpPr>
        <p:spPr>
          <a:xfrm>
            <a:off x="1799692" y="2384884"/>
            <a:ext cx="1440160" cy="576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LPC</a:t>
            </a:r>
            <a:endParaRPr lang="zh-CN" altLang="en-US" dirty="0"/>
          </a:p>
        </p:txBody>
      </p:sp>
      <p:sp>
        <p:nvSpPr>
          <p:cNvPr id="6" name="矩形 5"/>
          <p:cNvSpPr/>
          <p:nvPr/>
        </p:nvSpPr>
        <p:spPr>
          <a:xfrm>
            <a:off x="3245501" y="2314511"/>
            <a:ext cx="1656184"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Svchost.exe</a:t>
            </a:r>
          </a:p>
          <a:p>
            <a:pPr algn="ctr"/>
            <a:r>
              <a:rPr lang="en-US" altLang="zh-CN" dirty="0" smtClean="0"/>
              <a:t>Appinfo.dll</a:t>
            </a:r>
            <a:endParaRPr lang="zh-CN" altLang="en-US" dirty="0"/>
          </a:p>
        </p:txBody>
      </p:sp>
      <p:sp>
        <p:nvSpPr>
          <p:cNvPr id="7" name="下箭头 6"/>
          <p:cNvSpPr/>
          <p:nvPr/>
        </p:nvSpPr>
        <p:spPr>
          <a:xfrm>
            <a:off x="3419872" y="3212976"/>
            <a:ext cx="504056" cy="1224136"/>
          </a:xfrm>
          <a:prstGeom prst="down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验证路径</a:t>
            </a:r>
            <a:endParaRPr lang="zh-CN" altLang="en-US" dirty="0"/>
          </a:p>
        </p:txBody>
      </p:sp>
      <p:sp>
        <p:nvSpPr>
          <p:cNvPr id="8" name="椭圆 7"/>
          <p:cNvSpPr/>
          <p:nvPr/>
        </p:nvSpPr>
        <p:spPr>
          <a:xfrm>
            <a:off x="1799692" y="1412776"/>
            <a:ext cx="1445809"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路径</a:t>
            </a:r>
            <a:endParaRPr lang="en-US" altLang="zh-CN" dirty="0" smtClean="0"/>
          </a:p>
          <a:p>
            <a:pPr algn="ctr"/>
            <a:r>
              <a:rPr lang="en-US" altLang="zh-CN" dirty="0" err="1" smtClean="0"/>
              <a:t>cmdline</a:t>
            </a:r>
            <a:endParaRPr lang="zh-CN" altLang="en-US" dirty="0"/>
          </a:p>
        </p:txBody>
      </p:sp>
      <p:sp>
        <p:nvSpPr>
          <p:cNvPr id="9" name="椭圆 8"/>
          <p:cNvSpPr/>
          <p:nvPr/>
        </p:nvSpPr>
        <p:spPr>
          <a:xfrm>
            <a:off x="1727684" y="3442348"/>
            <a:ext cx="1584176" cy="864096"/>
          </a:xfrm>
          <a:prstGeom prst="ellips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白名单</a:t>
            </a:r>
            <a:endParaRPr lang="zh-CN" altLang="en-US" dirty="0"/>
          </a:p>
        </p:txBody>
      </p:sp>
      <p:sp>
        <p:nvSpPr>
          <p:cNvPr id="10" name="矩形 9"/>
          <p:cNvSpPr/>
          <p:nvPr/>
        </p:nvSpPr>
        <p:spPr>
          <a:xfrm>
            <a:off x="3347864" y="4468300"/>
            <a:ext cx="1656184" cy="576064"/>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Consent.exe</a:t>
            </a:r>
            <a:endParaRPr lang="zh-CN" altLang="en-US" dirty="0"/>
          </a:p>
        </p:txBody>
      </p:sp>
      <p:sp>
        <p:nvSpPr>
          <p:cNvPr id="13" name="下箭头 12"/>
          <p:cNvSpPr/>
          <p:nvPr/>
        </p:nvSpPr>
        <p:spPr>
          <a:xfrm>
            <a:off x="3691848" y="5139742"/>
            <a:ext cx="504056" cy="1169578"/>
          </a:xfrm>
          <a:prstGeom prst="down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验证</a:t>
            </a:r>
            <a:r>
              <a:rPr lang="zh-CN" altLang="en-US" dirty="0"/>
              <a:t>签名</a:t>
            </a:r>
          </a:p>
        </p:txBody>
      </p:sp>
      <p:sp>
        <p:nvSpPr>
          <p:cNvPr id="14" name="下箭头 13"/>
          <p:cNvSpPr/>
          <p:nvPr/>
        </p:nvSpPr>
        <p:spPr>
          <a:xfrm>
            <a:off x="4189811" y="5139742"/>
            <a:ext cx="504056" cy="1169578"/>
          </a:xfrm>
          <a:prstGeom prst="down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验证权限</a:t>
            </a:r>
            <a:endParaRPr lang="zh-CN" altLang="en-US" dirty="0"/>
          </a:p>
        </p:txBody>
      </p:sp>
      <p:sp>
        <p:nvSpPr>
          <p:cNvPr id="15" name="圆角矩形 14"/>
          <p:cNvSpPr/>
          <p:nvPr/>
        </p:nvSpPr>
        <p:spPr>
          <a:xfrm>
            <a:off x="2987824" y="6309321"/>
            <a:ext cx="2232248" cy="548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是否弹出</a:t>
            </a:r>
            <a:r>
              <a:rPr lang="en-US" altLang="zh-CN" dirty="0" smtClean="0"/>
              <a:t>UAC</a:t>
            </a:r>
            <a:r>
              <a:rPr lang="zh-CN" altLang="en-US" dirty="0" smtClean="0"/>
              <a:t>框</a:t>
            </a:r>
            <a:endParaRPr lang="zh-CN" altLang="en-US" dirty="0"/>
          </a:p>
        </p:txBody>
      </p:sp>
      <p:sp>
        <p:nvSpPr>
          <p:cNvPr id="16" name="上箭头 15"/>
          <p:cNvSpPr/>
          <p:nvPr/>
        </p:nvSpPr>
        <p:spPr>
          <a:xfrm>
            <a:off x="4414129" y="3154316"/>
            <a:ext cx="487556" cy="1282796"/>
          </a:xfrm>
          <a:prstGeom prst="up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返回结果</a:t>
            </a:r>
            <a:endParaRPr lang="zh-CN" altLang="en-US" dirty="0"/>
          </a:p>
        </p:txBody>
      </p:sp>
      <p:sp>
        <p:nvSpPr>
          <p:cNvPr id="17" name="右箭头 16"/>
          <p:cNvSpPr/>
          <p:nvPr/>
        </p:nvSpPr>
        <p:spPr>
          <a:xfrm>
            <a:off x="5004048" y="2255851"/>
            <a:ext cx="1728192" cy="8984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t>CreateProcessAsUser</a:t>
            </a:r>
            <a:endParaRPr lang="zh-CN" altLang="en-US" dirty="0"/>
          </a:p>
        </p:txBody>
      </p:sp>
      <p:sp>
        <p:nvSpPr>
          <p:cNvPr id="18" name="矩形 17"/>
          <p:cNvSpPr/>
          <p:nvPr/>
        </p:nvSpPr>
        <p:spPr>
          <a:xfrm>
            <a:off x="6732240" y="2309039"/>
            <a:ext cx="1656184"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管理员权限</a:t>
            </a:r>
            <a:r>
              <a:rPr lang="en-US" altLang="zh-CN" dirty="0" err="1" smtClean="0"/>
              <a:t>ower</a:t>
            </a:r>
            <a:endParaRPr lang="en-US" altLang="zh-CN" dirty="0" smtClean="0"/>
          </a:p>
          <a:p>
            <a:pPr algn="ctr"/>
            <a:r>
              <a:rPr lang="en-US" altLang="zh-CN" dirty="0" smtClean="0"/>
              <a:t>Test.exe</a:t>
            </a:r>
            <a:endParaRPr lang="zh-CN" altLang="en-US" dirty="0"/>
          </a:p>
        </p:txBody>
      </p:sp>
    </p:spTree>
    <p:extLst>
      <p:ext uri="{BB962C8B-B14F-4D97-AF65-F5344CB8AC3E}">
        <p14:creationId xmlns:p14="http://schemas.microsoft.com/office/powerpoint/2010/main" val="135692319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白</a:t>
            </a:r>
            <a:r>
              <a:rPr lang="zh-CN" altLang="en-US" dirty="0" smtClean="0"/>
              <a:t>名单逻辑</a:t>
            </a:r>
            <a:endParaRPr lang="zh-CN" altLang="en-US" dirty="0"/>
          </a:p>
        </p:txBody>
      </p:sp>
      <p:sp>
        <p:nvSpPr>
          <p:cNvPr id="3" name="内容占位符 2"/>
          <p:cNvSpPr>
            <a:spLocks noGrp="1"/>
          </p:cNvSpPr>
          <p:nvPr>
            <p:ph idx="1"/>
          </p:nvPr>
        </p:nvSpPr>
        <p:spPr>
          <a:xfrm>
            <a:off x="251520" y="1556792"/>
            <a:ext cx="8568952" cy="5688632"/>
          </a:xfrm>
        </p:spPr>
        <p:txBody>
          <a:bodyPr>
            <a:normAutofit fontScale="77500" lnSpcReduction="20000"/>
          </a:bodyPr>
          <a:lstStyle/>
          <a:p>
            <a:endParaRPr lang="en-US" altLang="zh-CN" dirty="0" smtClean="0"/>
          </a:p>
          <a:p>
            <a:r>
              <a:rPr lang="zh-CN" altLang="en-US" sz="3600" dirty="0" smtClean="0"/>
              <a:t>目录要求</a:t>
            </a:r>
            <a:endParaRPr lang="en-US" altLang="zh-CN" sz="3600" dirty="0" smtClean="0"/>
          </a:p>
          <a:p>
            <a:endParaRPr lang="en-US" altLang="zh-CN" dirty="0" smtClean="0"/>
          </a:p>
          <a:p>
            <a:pPr lvl="1">
              <a:buFont typeface="Wingdings" pitchFamily="2" charset="2"/>
              <a:buChar char="Ø"/>
            </a:pPr>
            <a:r>
              <a:rPr lang="zh-CN" altLang="en-US" dirty="0" smtClean="0"/>
              <a:t>系统盘 </a:t>
            </a:r>
            <a:r>
              <a:rPr lang="en-US" altLang="zh-CN" dirty="0" smtClean="0"/>
              <a:t>Windows</a:t>
            </a:r>
            <a:r>
              <a:rPr lang="zh-CN" altLang="en-US" dirty="0" smtClean="0"/>
              <a:t>目录和部分</a:t>
            </a:r>
            <a:r>
              <a:rPr lang="en-US" altLang="zh-CN" dirty="0" smtClean="0"/>
              <a:t>Program Files</a:t>
            </a:r>
            <a:r>
              <a:rPr lang="zh-CN" altLang="en-US" dirty="0" smtClean="0"/>
              <a:t>目录</a:t>
            </a:r>
            <a:endParaRPr lang="en-US" altLang="zh-CN" dirty="0" smtClean="0"/>
          </a:p>
          <a:p>
            <a:pPr lvl="2"/>
            <a:r>
              <a:rPr lang="en-US" altLang="zh-CN" dirty="0"/>
              <a:t>Program Files</a:t>
            </a:r>
            <a:r>
              <a:rPr lang="zh-CN" altLang="en-US" dirty="0"/>
              <a:t>白名单目录：</a:t>
            </a:r>
            <a:r>
              <a:rPr lang="en-US" altLang="zh-CN" dirty="0"/>
              <a:t> </a:t>
            </a:r>
          </a:p>
          <a:p>
            <a:pPr lvl="3"/>
            <a:r>
              <a:rPr lang="en-US" altLang="zh-CN" dirty="0"/>
              <a:t>Windows Defender</a:t>
            </a:r>
          </a:p>
          <a:p>
            <a:pPr lvl="3"/>
            <a:r>
              <a:rPr lang="en-US" altLang="zh-CN" dirty="0"/>
              <a:t>Windows Journal</a:t>
            </a:r>
          </a:p>
          <a:p>
            <a:pPr lvl="3"/>
            <a:r>
              <a:rPr lang="en-US" altLang="zh-CN" dirty="0"/>
              <a:t>Windows Media </a:t>
            </a:r>
            <a:r>
              <a:rPr lang="en-US" altLang="zh-CN" dirty="0" smtClean="0"/>
              <a:t>Player</a:t>
            </a:r>
            <a:endParaRPr lang="en-US" altLang="zh-CN" dirty="0"/>
          </a:p>
          <a:p>
            <a:pPr lvl="1">
              <a:buFont typeface="Wingdings" pitchFamily="2" charset="2"/>
              <a:buChar char="Ø"/>
            </a:pPr>
            <a:r>
              <a:rPr lang="en-US" altLang="zh-CN" dirty="0" smtClean="0"/>
              <a:t>Windows</a:t>
            </a:r>
            <a:r>
              <a:rPr lang="zh-CN" altLang="en-US" dirty="0" smtClean="0"/>
              <a:t>黑名单目录</a:t>
            </a:r>
            <a:endParaRPr lang="en-US" altLang="zh-CN" dirty="0" smtClean="0"/>
          </a:p>
          <a:p>
            <a:pPr lvl="2">
              <a:buFont typeface="Wingdings" pitchFamily="2" charset="2"/>
              <a:buChar char="Ø"/>
            </a:pPr>
            <a:r>
              <a:rPr lang="en-US" altLang="zh-CN" dirty="0" smtClean="0"/>
              <a:t>"</a:t>
            </a:r>
            <a:r>
              <a:rPr lang="en-US" altLang="zh-CN" dirty="0"/>
              <a:t>Debug\\"</a:t>
            </a:r>
          </a:p>
          <a:p>
            <a:pPr lvl="2">
              <a:buFont typeface="Wingdings" pitchFamily="2" charset="2"/>
              <a:buChar char="Ø"/>
            </a:pPr>
            <a:r>
              <a:rPr lang="en-US" altLang="zh-CN" dirty="0" smtClean="0"/>
              <a:t>"</a:t>
            </a:r>
            <a:r>
              <a:rPr lang="en-US" altLang="zh-CN" dirty="0" err="1"/>
              <a:t>PCHealth</a:t>
            </a:r>
            <a:r>
              <a:rPr lang="en-US" altLang="zh-CN" dirty="0"/>
              <a:t>\\"</a:t>
            </a:r>
          </a:p>
          <a:p>
            <a:pPr lvl="2">
              <a:buFont typeface="Wingdings" pitchFamily="2" charset="2"/>
              <a:buChar char="Ø"/>
            </a:pPr>
            <a:r>
              <a:rPr lang="en-US" altLang="zh-CN" dirty="0" smtClean="0"/>
              <a:t>"</a:t>
            </a:r>
            <a:r>
              <a:rPr lang="en-US" altLang="zh-CN" dirty="0"/>
              <a:t>Registration\\"</a:t>
            </a:r>
          </a:p>
          <a:p>
            <a:pPr lvl="2">
              <a:buFont typeface="Wingdings" pitchFamily="2" charset="2"/>
              <a:buChar char="Ø"/>
            </a:pPr>
            <a:r>
              <a:rPr lang="en-US" altLang="zh-CN" dirty="0" smtClean="0"/>
              <a:t>"</a:t>
            </a:r>
            <a:r>
              <a:rPr lang="en-US" altLang="zh-CN" dirty="0"/>
              <a:t>System32\\com\\"</a:t>
            </a:r>
          </a:p>
          <a:p>
            <a:pPr lvl="2">
              <a:buFont typeface="Wingdings" pitchFamily="2" charset="2"/>
              <a:buChar char="Ø"/>
            </a:pPr>
            <a:r>
              <a:rPr lang="en-US" altLang="zh-CN" dirty="0" smtClean="0"/>
              <a:t>"</a:t>
            </a:r>
            <a:r>
              <a:rPr lang="en-US" altLang="zh-CN" dirty="0"/>
              <a:t>System32\\</a:t>
            </a:r>
            <a:r>
              <a:rPr lang="en-US" altLang="zh-CN" dirty="0" err="1"/>
              <a:t>FxsTmp</a:t>
            </a:r>
            <a:r>
              <a:rPr lang="en-US" altLang="zh-CN" dirty="0"/>
              <a:t>\\"</a:t>
            </a:r>
          </a:p>
          <a:p>
            <a:pPr lvl="2">
              <a:buFont typeface="Wingdings" pitchFamily="2" charset="2"/>
              <a:buChar char="Ø"/>
            </a:pPr>
            <a:r>
              <a:rPr lang="en-US" altLang="zh-CN" dirty="0" smtClean="0"/>
              <a:t>"</a:t>
            </a:r>
            <a:r>
              <a:rPr lang="en-US" altLang="zh-CN" dirty="0"/>
              <a:t>System32\\Microsoft\\"</a:t>
            </a:r>
          </a:p>
          <a:p>
            <a:pPr lvl="2">
              <a:buFont typeface="Wingdings" pitchFamily="2" charset="2"/>
              <a:buChar char="Ø"/>
            </a:pPr>
            <a:r>
              <a:rPr lang="en-US" altLang="zh-CN" dirty="0" smtClean="0"/>
              <a:t>"</a:t>
            </a:r>
            <a:r>
              <a:rPr lang="en-US" altLang="zh-CN" dirty="0"/>
              <a:t>System32\\Spool\\"</a:t>
            </a:r>
          </a:p>
          <a:p>
            <a:pPr lvl="2">
              <a:buFont typeface="Wingdings" pitchFamily="2" charset="2"/>
              <a:buChar char="Ø"/>
            </a:pPr>
            <a:r>
              <a:rPr lang="en-US" altLang="zh-CN" dirty="0" smtClean="0"/>
              <a:t>"</a:t>
            </a:r>
            <a:r>
              <a:rPr lang="en-US" altLang="zh-CN" dirty="0"/>
              <a:t>System32\\Tasks\\"</a:t>
            </a:r>
          </a:p>
          <a:p>
            <a:pPr lvl="2">
              <a:buFont typeface="Wingdings" pitchFamily="2" charset="2"/>
              <a:buChar char="Ø"/>
            </a:pPr>
            <a:r>
              <a:rPr lang="en-US" altLang="zh-CN" dirty="0" smtClean="0"/>
              <a:t>"</a:t>
            </a:r>
            <a:r>
              <a:rPr lang="en-US" altLang="zh-CN" dirty="0"/>
              <a:t>Tasks\\"</a:t>
            </a:r>
          </a:p>
          <a:p>
            <a:pPr lvl="2">
              <a:buFont typeface="Wingdings" pitchFamily="2" charset="2"/>
              <a:buChar char="Ø"/>
            </a:pPr>
            <a:r>
              <a:rPr lang="en-US" altLang="zh-CN" dirty="0" smtClean="0"/>
              <a:t>"</a:t>
            </a:r>
            <a:r>
              <a:rPr lang="en-US" altLang="zh-CN" dirty="0"/>
              <a:t>Temp\\"</a:t>
            </a:r>
          </a:p>
          <a:p>
            <a:pPr lvl="2">
              <a:buFont typeface="Wingdings" pitchFamily="2" charset="2"/>
              <a:buChar char="Ø"/>
            </a:pPr>
            <a:r>
              <a:rPr lang="en-US" altLang="zh-CN" dirty="0" smtClean="0"/>
              <a:t>"</a:t>
            </a:r>
            <a:r>
              <a:rPr lang="en-US" altLang="zh-CN" dirty="0"/>
              <a:t>Tracing</a:t>
            </a:r>
            <a:r>
              <a:rPr lang="en-US" altLang="zh-CN" dirty="0" smtClean="0"/>
              <a:t>\\"</a:t>
            </a:r>
            <a:endParaRPr lang="en-US" altLang="zh-CN" dirty="0"/>
          </a:p>
          <a:p>
            <a:pPr marL="667512" lvl="2" indent="0">
              <a:buNone/>
            </a:pPr>
            <a:endParaRPr lang="en-US" altLang="zh-CN" dirty="0" smtClean="0"/>
          </a:p>
        </p:txBody>
      </p:sp>
    </p:spTree>
    <p:extLst>
      <p:ext uri="{BB962C8B-B14F-4D97-AF65-F5344CB8AC3E}">
        <p14:creationId xmlns:p14="http://schemas.microsoft.com/office/powerpoint/2010/main" val="363430694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UAC</a:t>
            </a:r>
            <a:endParaRPr lang="zh-CN" altLang="en-US" dirty="0"/>
          </a:p>
        </p:txBody>
      </p:sp>
      <p:sp>
        <p:nvSpPr>
          <p:cNvPr id="3" name="内容占位符 2"/>
          <p:cNvSpPr>
            <a:spLocks noGrp="1"/>
          </p:cNvSpPr>
          <p:nvPr>
            <p:ph idx="1"/>
          </p:nvPr>
        </p:nvSpPr>
        <p:spPr/>
        <p:txBody>
          <a:bodyPr/>
          <a:lstStyle/>
          <a:p>
            <a:r>
              <a:rPr lang="en-US" altLang="zh-CN" dirty="0" smtClean="0"/>
              <a:t>UAC</a:t>
            </a:r>
            <a:r>
              <a:rPr lang="zh-CN" altLang="en-US" dirty="0" smtClean="0"/>
              <a:t>获取全路径</a:t>
            </a:r>
            <a:endParaRPr lang="en-US" altLang="zh-CN" dirty="0" smtClean="0"/>
          </a:p>
          <a:p>
            <a:pPr lvl="1"/>
            <a:r>
              <a:rPr lang="en-US" altLang="zh-CN" dirty="0"/>
              <a:t>\??\C:\Program Files</a:t>
            </a:r>
            <a:r>
              <a:rPr lang="en-US" altLang="zh-CN" dirty="0" smtClean="0"/>
              <a:t>\</a:t>
            </a:r>
          </a:p>
          <a:p>
            <a:pPr lvl="1"/>
            <a:r>
              <a:rPr lang="en-US" altLang="zh-CN" dirty="0"/>
              <a:t>\??\C:\Windows</a:t>
            </a:r>
            <a:r>
              <a:rPr lang="en-US" altLang="zh-CN" dirty="0" smtClean="0"/>
              <a:t>\  </a:t>
            </a:r>
          </a:p>
          <a:p>
            <a:endParaRPr lang="en-US" altLang="zh-CN" dirty="0"/>
          </a:p>
          <a:p>
            <a:r>
              <a:rPr lang="zh-CN" altLang="en-US" dirty="0" smtClean="0"/>
              <a:t>全路径比较</a:t>
            </a:r>
            <a:endParaRPr lang="en-US" altLang="zh-CN" dirty="0" smtClean="0"/>
          </a:p>
          <a:p>
            <a:endParaRPr lang="en-US" altLang="zh-CN" dirty="0"/>
          </a:p>
          <a:p>
            <a:r>
              <a:rPr lang="zh-CN" altLang="en-US" dirty="0" smtClean="0"/>
              <a:t>没有目录遍历</a:t>
            </a:r>
            <a:endParaRPr lang="zh-CN" altLang="en-US" dirty="0"/>
          </a:p>
        </p:txBody>
      </p:sp>
    </p:spTree>
    <p:extLst>
      <p:ext uri="{BB962C8B-B14F-4D97-AF65-F5344CB8AC3E}">
        <p14:creationId xmlns:p14="http://schemas.microsoft.com/office/powerpoint/2010/main" val="362432977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UAC</a:t>
            </a:r>
            <a:endParaRPr lang="zh-CN" altLang="en-US" dirty="0"/>
          </a:p>
        </p:txBody>
      </p:sp>
      <p:sp>
        <p:nvSpPr>
          <p:cNvPr id="3" name="内容占位符 2"/>
          <p:cNvSpPr>
            <a:spLocks noGrp="1"/>
          </p:cNvSpPr>
          <p:nvPr>
            <p:ph idx="1"/>
          </p:nvPr>
        </p:nvSpPr>
        <p:spPr>
          <a:xfrm>
            <a:off x="457200" y="1628800"/>
            <a:ext cx="8291264" cy="5400600"/>
          </a:xfrm>
        </p:spPr>
        <p:txBody>
          <a:bodyPr/>
          <a:lstStyle/>
          <a:p>
            <a:r>
              <a:rPr lang="en-US" altLang="zh-CN" dirty="0" smtClean="0"/>
              <a:t>EXE</a:t>
            </a:r>
            <a:r>
              <a:rPr lang="zh-CN" altLang="en-US" dirty="0" smtClean="0"/>
              <a:t>要求</a:t>
            </a:r>
            <a:endParaRPr lang="en-US" altLang="zh-CN" dirty="0" smtClean="0"/>
          </a:p>
          <a:p>
            <a:pPr lvl="1">
              <a:buFont typeface="Wingdings" pitchFamily="2" charset="2"/>
              <a:buChar char="Ø"/>
            </a:pPr>
            <a:r>
              <a:rPr lang="en-US" altLang="zh-CN" dirty="0" err="1" smtClean="0"/>
              <a:t>ActCtx</a:t>
            </a:r>
            <a:r>
              <a:rPr lang="en-US" altLang="zh-CN" dirty="0"/>
              <a:t> </a:t>
            </a:r>
            <a:r>
              <a:rPr lang="en-US" altLang="zh-CN" dirty="0" smtClean="0"/>
              <a:t> </a:t>
            </a:r>
            <a:r>
              <a:rPr lang="en-US" altLang="zh-CN" dirty="0" err="1" smtClean="0"/>
              <a:t>autoElevate</a:t>
            </a:r>
            <a:r>
              <a:rPr lang="en-US" altLang="zh-CN" dirty="0" smtClean="0"/>
              <a:t> (manifest xml)</a:t>
            </a:r>
          </a:p>
          <a:p>
            <a:pPr lvl="1">
              <a:buFont typeface="Wingdings" pitchFamily="2" charset="2"/>
              <a:buChar char="Ø"/>
            </a:pPr>
            <a:r>
              <a:rPr lang="en-US" altLang="zh-CN" dirty="0" err="1" smtClean="0"/>
              <a:t>AutoApprovalEXE</a:t>
            </a:r>
            <a:r>
              <a:rPr lang="en-US" altLang="zh-CN" dirty="0" smtClean="0"/>
              <a:t> list</a:t>
            </a:r>
          </a:p>
          <a:p>
            <a:pPr lvl="1">
              <a:buFont typeface="Wingdings" pitchFamily="2" charset="2"/>
              <a:buChar char="Ø"/>
            </a:pPr>
            <a:endParaRPr lang="en-US" altLang="zh-CN" dirty="0"/>
          </a:p>
          <a:p>
            <a:pPr lvl="1">
              <a:buFont typeface="Wingdings" pitchFamily="2" charset="2"/>
              <a:buChar char="Ø"/>
            </a:pPr>
            <a:endParaRPr lang="en-US" altLang="zh-CN" dirty="0" smtClean="0"/>
          </a:p>
          <a:p>
            <a:pPr lvl="1">
              <a:buFont typeface="Wingdings" pitchFamily="2" charset="2"/>
              <a:buChar char="Ø"/>
            </a:pPr>
            <a:endParaRPr lang="en-US" altLang="zh-CN" dirty="0"/>
          </a:p>
          <a:p>
            <a:pPr lvl="1">
              <a:buFont typeface="Wingdings" pitchFamily="2" charset="2"/>
              <a:buChar char="Ø"/>
            </a:pPr>
            <a:endParaRPr lang="en-US" altLang="zh-CN" dirty="0"/>
          </a:p>
          <a:p>
            <a:pPr lvl="1">
              <a:buFont typeface="Wingdings" pitchFamily="2" charset="2"/>
              <a:buChar char="Ø"/>
            </a:pPr>
            <a:endParaRPr lang="en-US" altLang="zh-CN" dirty="0" smtClean="0"/>
          </a:p>
          <a:p>
            <a:pPr lvl="1">
              <a:buFont typeface="Wingdings" pitchFamily="2" charset="2"/>
              <a:buChar char="Ø"/>
            </a:pPr>
            <a:endParaRPr lang="en-US" altLang="zh-CN" dirty="0"/>
          </a:p>
          <a:p>
            <a:pPr lvl="1">
              <a:buFont typeface="Wingdings" pitchFamily="2" charset="2"/>
              <a:buChar char="Ø"/>
            </a:pPr>
            <a:endParaRPr lang="en-US" altLang="zh-CN" dirty="0" smtClean="0"/>
          </a:p>
          <a:p>
            <a:pPr lvl="1">
              <a:buFont typeface="Wingdings" pitchFamily="2" charset="2"/>
              <a:buChar char="Ø"/>
            </a:pPr>
            <a:r>
              <a:rPr lang="zh-CN" altLang="en-US" dirty="0" smtClean="0"/>
              <a:t>有效的数字签名 </a:t>
            </a:r>
            <a:r>
              <a:rPr lang="en-US" altLang="zh-CN" dirty="0"/>
              <a:t>(Verified) Microsoft Windows</a:t>
            </a:r>
            <a:endParaRPr lang="en-US" altLang="zh-CN" dirty="0" smtClean="0"/>
          </a:p>
          <a:p>
            <a:pPr lvl="1">
              <a:buFont typeface="Wingdings" pitchFamily="2" charset="2"/>
              <a:buChar char="Ø"/>
            </a:pPr>
            <a:endParaRPr lang="en-US" altLang="zh-CN" dirty="0"/>
          </a:p>
          <a:p>
            <a:endParaRPr lang="en-US" altLang="zh-CN" dirty="0"/>
          </a:p>
          <a:p>
            <a:pPr marL="0" indent="0">
              <a:buNone/>
            </a:pPr>
            <a:endParaRPr lang="en-US" altLang="zh-CN" dirty="0" smtClean="0"/>
          </a:p>
          <a:p>
            <a:endParaRPr lang="zh-CN" altLang="en-US"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9317" y="3429000"/>
            <a:ext cx="6800850"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174548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UAC</a:t>
            </a:r>
            <a:endParaRPr lang="zh-CN" altLang="en-US" dirty="0"/>
          </a:p>
        </p:txBody>
      </p:sp>
      <p:sp>
        <p:nvSpPr>
          <p:cNvPr id="3" name="内容占位符 2"/>
          <p:cNvSpPr>
            <a:spLocks noGrp="1"/>
          </p:cNvSpPr>
          <p:nvPr>
            <p:ph idx="1"/>
          </p:nvPr>
        </p:nvSpPr>
        <p:spPr/>
        <p:txBody>
          <a:bodyPr/>
          <a:lstStyle/>
          <a:p>
            <a:r>
              <a:rPr lang="zh-CN" altLang="en-US" dirty="0" smtClean="0"/>
              <a:t>权限要求</a:t>
            </a:r>
            <a:endParaRPr lang="en-US" altLang="zh-CN" dirty="0" smtClean="0"/>
          </a:p>
          <a:p>
            <a:endParaRPr lang="en-US" altLang="zh-CN" dirty="0" smtClean="0"/>
          </a:p>
          <a:p>
            <a:pPr lvl="1">
              <a:buFont typeface="Wingdings" pitchFamily="2" charset="2"/>
              <a:buChar char="Ø"/>
            </a:pPr>
            <a:r>
              <a:rPr lang="zh-CN" altLang="en-US" dirty="0"/>
              <a:t>发起进程</a:t>
            </a:r>
            <a:r>
              <a:rPr lang="zh-CN" altLang="en-US" dirty="0" smtClean="0"/>
              <a:t>必须具有中等完整性权限</a:t>
            </a:r>
            <a:endParaRPr lang="zh-CN" altLang="en-US" dirty="0"/>
          </a:p>
        </p:txBody>
      </p:sp>
    </p:spTree>
    <p:extLst>
      <p:ext uri="{BB962C8B-B14F-4D97-AF65-F5344CB8AC3E}">
        <p14:creationId xmlns:p14="http://schemas.microsoft.com/office/powerpoint/2010/main" val="41426532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404664"/>
            <a:ext cx="8229600" cy="780696"/>
          </a:xfrm>
        </p:spPr>
        <p:txBody>
          <a:bodyPr>
            <a:normAutofit fontScale="90000"/>
          </a:bodyPr>
          <a:lstStyle/>
          <a:p>
            <a:r>
              <a:rPr lang="en-US" altLang="zh-CN" b="1" dirty="0" smtClean="0"/>
              <a:t>Agenda</a:t>
            </a:r>
            <a:endParaRPr lang="zh-CN" altLang="en-US" b="1"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3717832946"/>
              </p:ext>
            </p:extLst>
          </p:nvPr>
        </p:nvGraphicFramePr>
        <p:xfrm>
          <a:off x="611560" y="1484784"/>
          <a:ext cx="8363272" cy="52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3267041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About Me</a:t>
            </a:r>
            <a:endParaRPr lang="zh-CN" altLang="en-US" dirty="0"/>
          </a:p>
        </p:txBody>
      </p:sp>
      <p:sp>
        <p:nvSpPr>
          <p:cNvPr id="3" name="内容占位符 2"/>
          <p:cNvSpPr>
            <a:spLocks noGrp="1"/>
          </p:cNvSpPr>
          <p:nvPr>
            <p:ph idx="1"/>
          </p:nvPr>
        </p:nvSpPr>
        <p:spPr>
          <a:xfrm>
            <a:off x="467544" y="1484784"/>
            <a:ext cx="8219256" cy="5832648"/>
          </a:xfrm>
        </p:spPr>
        <p:txBody>
          <a:bodyPr/>
          <a:lstStyle/>
          <a:p>
            <a:endParaRPr lang="en-US" altLang="zh-CN" dirty="0" smtClean="0"/>
          </a:p>
          <a:p>
            <a:r>
              <a:rPr lang="zh-CN" altLang="en-US" dirty="0" smtClean="0"/>
              <a:t>南京</a:t>
            </a:r>
            <a:r>
              <a:rPr lang="zh-CN" altLang="en-US" dirty="0"/>
              <a:t>翰海源安全研究员  </a:t>
            </a:r>
            <a:endParaRPr lang="en-US" altLang="zh-CN" dirty="0"/>
          </a:p>
          <a:p>
            <a:pPr marL="0" indent="0">
              <a:buNone/>
            </a:pPr>
            <a:endParaRPr lang="en-US" altLang="zh-CN" dirty="0"/>
          </a:p>
          <a:p>
            <a:pPr lvl="1"/>
            <a:r>
              <a:rPr lang="zh-CN" altLang="en-US" dirty="0" smtClean="0"/>
              <a:t>从事</a:t>
            </a:r>
            <a:r>
              <a:rPr lang="en-US" altLang="zh-CN" dirty="0" smtClean="0"/>
              <a:t>apt</a:t>
            </a:r>
            <a:r>
              <a:rPr lang="zh-CN" altLang="en-US" dirty="0" smtClean="0"/>
              <a:t>防御研究及实现</a:t>
            </a:r>
            <a:endParaRPr lang="en-US" altLang="zh-CN" dirty="0" smtClean="0"/>
          </a:p>
          <a:p>
            <a:pPr lvl="1"/>
            <a:r>
              <a:rPr lang="zh-CN" altLang="en-US" dirty="0"/>
              <a:t>恶意代码</a:t>
            </a:r>
            <a:r>
              <a:rPr lang="zh-CN" altLang="en-US" dirty="0" smtClean="0"/>
              <a:t>检测</a:t>
            </a:r>
            <a:endParaRPr lang="en-US" altLang="zh-CN" dirty="0" smtClean="0"/>
          </a:p>
          <a:p>
            <a:pPr lvl="1"/>
            <a:r>
              <a:rPr lang="zh-CN" altLang="en-US" dirty="0" smtClean="0"/>
              <a:t>二进制软件安全测试</a:t>
            </a:r>
            <a:endParaRPr lang="en-US" altLang="zh-CN" dirty="0" smtClean="0"/>
          </a:p>
          <a:p>
            <a:pPr lvl="1"/>
            <a:r>
              <a:rPr lang="zh-CN" altLang="en-US" dirty="0" smtClean="0"/>
              <a:t>漏洞挖掘、分析、利用</a:t>
            </a:r>
            <a:endParaRPr lang="en-US" altLang="zh-CN" dirty="0" smtClean="0"/>
          </a:p>
          <a:p>
            <a:pPr lvl="1"/>
            <a:endParaRPr lang="en-US" altLang="zh-CN" dirty="0" smtClean="0"/>
          </a:p>
        </p:txBody>
      </p:sp>
    </p:spTree>
    <p:extLst>
      <p:ext uri="{BB962C8B-B14F-4D97-AF65-F5344CB8AC3E}">
        <p14:creationId xmlns:p14="http://schemas.microsoft.com/office/powerpoint/2010/main" val="61743386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Code Inject Bypass UAC</a:t>
            </a:r>
            <a:endParaRPr lang="zh-CN" altLang="en-US" dirty="0"/>
          </a:p>
        </p:txBody>
      </p:sp>
      <p:sp>
        <p:nvSpPr>
          <p:cNvPr id="3" name="内容占位符 2"/>
          <p:cNvSpPr>
            <a:spLocks noGrp="1"/>
          </p:cNvSpPr>
          <p:nvPr>
            <p:ph idx="1"/>
          </p:nvPr>
        </p:nvSpPr>
        <p:spPr/>
        <p:txBody>
          <a:bodyPr/>
          <a:lstStyle/>
          <a:p>
            <a:r>
              <a:rPr lang="zh-CN" altLang="en-US" dirty="0" smtClean="0"/>
              <a:t>网上流传已久的</a:t>
            </a:r>
            <a:r>
              <a:rPr lang="en-US" altLang="zh-CN" dirty="0" smtClean="0"/>
              <a:t>code inject bypass </a:t>
            </a:r>
            <a:r>
              <a:rPr lang="en-US" altLang="zh-CN" dirty="0" err="1" smtClean="0"/>
              <a:t>uac</a:t>
            </a:r>
            <a:endParaRPr lang="en-US" altLang="zh-CN" dirty="0" smtClean="0"/>
          </a:p>
          <a:p>
            <a:endParaRPr lang="en-US" altLang="zh-CN" dirty="0"/>
          </a:p>
          <a:p>
            <a:r>
              <a:rPr lang="en-US" altLang="zh-CN" dirty="0" smtClean="0"/>
              <a:t>Exploit:</a:t>
            </a:r>
            <a:r>
              <a:rPr lang="zh-CN" altLang="en-US" dirty="0" smtClean="0"/>
              <a:t>白名单</a:t>
            </a:r>
            <a:r>
              <a:rPr lang="en-US" altLang="zh-CN" dirty="0" smtClean="0"/>
              <a:t>com object </a:t>
            </a:r>
          </a:p>
          <a:p>
            <a:endParaRPr lang="en-US" altLang="zh-CN" dirty="0"/>
          </a:p>
          <a:p>
            <a:r>
              <a:rPr lang="zh-CN" altLang="en-US" dirty="0" smtClean="0"/>
              <a:t>注入到</a:t>
            </a:r>
            <a:r>
              <a:rPr lang="en-US" altLang="zh-CN" dirty="0" smtClean="0"/>
              <a:t>explorer</a:t>
            </a:r>
            <a:r>
              <a:rPr lang="zh-CN" altLang="en-US" dirty="0" smtClean="0"/>
              <a:t>进程 创建</a:t>
            </a:r>
            <a:r>
              <a:rPr lang="en-US" altLang="zh-CN" dirty="0" err="1" smtClean="0"/>
              <a:t>IFileOperation</a:t>
            </a:r>
            <a:r>
              <a:rPr lang="en-US" altLang="zh-CN" dirty="0" smtClean="0"/>
              <a:t> object </a:t>
            </a:r>
            <a:r>
              <a:rPr lang="zh-CN" altLang="en-US" dirty="0" smtClean="0"/>
              <a:t>，拷贝任意文件到系统目录</a:t>
            </a:r>
            <a:endParaRPr lang="en-US" altLang="zh-CN" dirty="0" smtClean="0"/>
          </a:p>
          <a:p>
            <a:endParaRPr lang="en-US" altLang="zh-CN" dirty="0"/>
          </a:p>
          <a:p>
            <a:endParaRPr lang="zh-CN" alt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4509120"/>
            <a:ext cx="5663208" cy="29921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77991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Code Inject Bypass UAC</a:t>
            </a:r>
            <a:endParaRPr lang="zh-CN" altLang="en-US" dirty="0"/>
          </a:p>
        </p:txBody>
      </p:sp>
      <p:sp>
        <p:nvSpPr>
          <p:cNvPr id="3" name="内容占位符 2"/>
          <p:cNvSpPr>
            <a:spLocks noGrp="1"/>
          </p:cNvSpPr>
          <p:nvPr>
            <p:ph idx="1"/>
          </p:nvPr>
        </p:nvSpPr>
        <p:spPr/>
        <p:txBody>
          <a:bodyPr/>
          <a:lstStyle/>
          <a:p>
            <a:r>
              <a:rPr lang="zh-CN" altLang="en-US" dirty="0"/>
              <a:t>缺点： </a:t>
            </a:r>
            <a:endParaRPr lang="en-US" altLang="zh-CN" dirty="0"/>
          </a:p>
          <a:p>
            <a:pPr lvl="1"/>
            <a:r>
              <a:rPr lang="en-US" altLang="zh-CN" dirty="0"/>
              <a:t>Everyone knows</a:t>
            </a:r>
          </a:p>
          <a:p>
            <a:pPr lvl="1"/>
            <a:r>
              <a:rPr lang="en-US" altLang="zh-CN" dirty="0"/>
              <a:t>Code inject </a:t>
            </a:r>
            <a:r>
              <a:rPr lang="zh-CN" altLang="en-US" dirty="0"/>
              <a:t>是危险行为对于杀软</a:t>
            </a:r>
            <a:r>
              <a:rPr lang="zh-CN" altLang="en-US" dirty="0" smtClean="0"/>
              <a:t>来说</a:t>
            </a:r>
            <a:endParaRPr lang="en-US" altLang="zh-CN" dirty="0"/>
          </a:p>
          <a:p>
            <a:endParaRPr lang="en-US" altLang="zh-CN" dirty="0" smtClean="0"/>
          </a:p>
          <a:p>
            <a:pPr lvl="1"/>
            <a:endParaRPr lang="en-US" altLang="zh-CN" dirty="0"/>
          </a:p>
          <a:p>
            <a:pPr marL="393192" lvl="1" indent="0">
              <a:buNone/>
            </a:pPr>
            <a:endParaRPr lang="zh-CN" altLang="en-US" dirty="0"/>
          </a:p>
        </p:txBody>
      </p:sp>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3212976"/>
            <a:ext cx="5256584" cy="3500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1524779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Wusa.exe Bypass UAC</a:t>
            </a:r>
            <a:endParaRPr lang="zh-CN" altLang="en-US" dirty="0"/>
          </a:p>
        </p:txBody>
      </p:sp>
      <p:sp>
        <p:nvSpPr>
          <p:cNvPr id="3" name="内容占位符 2"/>
          <p:cNvSpPr>
            <a:spLocks noGrp="1"/>
          </p:cNvSpPr>
          <p:nvPr>
            <p:ph idx="1"/>
          </p:nvPr>
        </p:nvSpPr>
        <p:spPr/>
        <p:txBody>
          <a:bodyPr/>
          <a:lstStyle/>
          <a:p>
            <a:r>
              <a:rPr lang="en-US" altLang="zh-CN" dirty="0" smtClean="0"/>
              <a:t>Wusa.exe</a:t>
            </a:r>
            <a:r>
              <a:rPr lang="zh-CN" altLang="en-US" dirty="0"/>
              <a:t> </a:t>
            </a:r>
            <a:r>
              <a:rPr lang="zh-CN" altLang="en-US" dirty="0" smtClean="0"/>
              <a:t>从</a:t>
            </a:r>
            <a:r>
              <a:rPr lang="en-US" altLang="zh-CN" dirty="0" smtClean="0"/>
              <a:t>windows vista</a:t>
            </a:r>
            <a:r>
              <a:rPr lang="zh-CN" altLang="en-US" dirty="0" smtClean="0"/>
              <a:t>开始的更新独立安装程序</a:t>
            </a:r>
            <a:endParaRPr lang="en-US" altLang="zh-CN" dirty="0" smtClean="0"/>
          </a:p>
          <a:p>
            <a:endParaRPr lang="en-US" altLang="zh-CN" dirty="0" smtClean="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2290564"/>
            <a:ext cx="2609850" cy="2647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2259801"/>
            <a:ext cx="3552825" cy="450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5390203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Wusa.exe Bypass UAC</a:t>
            </a:r>
            <a:endParaRPr lang="zh-CN" altLang="en-US" dirty="0"/>
          </a:p>
        </p:txBody>
      </p:sp>
      <p:pic>
        <p:nvPicPr>
          <p:cNvPr id="4" name="内容占位符 3"/>
          <p:cNvPicPr>
            <a:picLocks noGrp="1"/>
          </p:cNvPicPr>
          <p:nvPr>
            <p:ph idx="1"/>
          </p:nvPr>
        </p:nvPicPr>
        <p:blipFill>
          <a:blip r:embed="rId3"/>
          <a:stretch>
            <a:fillRect/>
          </a:stretch>
        </p:blipFill>
        <p:spPr>
          <a:xfrm>
            <a:off x="1259632" y="1628800"/>
            <a:ext cx="6650069" cy="5112593"/>
          </a:xfrm>
          <a:prstGeom prst="rect">
            <a:avLst/>
          </a:prstGeom>
        </p:spPr>
      </p:pic>
    </p:spTree>
    <p:extLst>
      <p:ext uri="{BB962C8B-B14F-4D97-AF65-F5344CB8AC3E}">
        <p14:creationId xmlns:p14="http://schemas.microsoft.com/office/powerpoint/2010/main" val="212324602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Wusa.exe Bypass UAC</a:t>
            </a:r>
            <a:endParaRPr lang="zh-CN" altLang="en-US" dirty="0"/>
          </a:p>
        </p:txBody>
      </p:sp>
      <p:sp>
        <p:nvSpPr>
          <p:cNvPr id="3" name="内容占位符 2"/>
          <p:cNvSpPr>
            <a:spLocks noGrp="1"/>
          </p:cNvSpPr>
          <p:nvPr>
            <p:ph idx="1"/>
          </p:nvPr>
        </p:nvSpPr>
        <p:spPr/>
        <p:txBody>
          <a:bodyPr/>
          <a:lstStyle/>
          <a:p>
            <a:r>
              <a:rPr lang="en-US" altLang="zh-CN" dirty="0" err="1" smtClean="0"/>
              <a:t>Exploit:Uninstall</a:t>
            </a:r>
            <a:r>
              <a:rPr lang="en-US" altLang="zh-CN" dirty="0" smtClean="0"/>
              <a:t>  </a:t>
            </a:r>
            <a:r>
              <a:rPr lang="zh-CN" altLang="en-US" dirty="0" smtClean="0"/>
              <a:t>系统补丁</a:t>
            </a:r>
            <a:endParaRPr lang="en-US" altLang="zh-CN" dirty="0" smtClean="0"/>
          </a:p>
          <a:p>
            <a:endParaRPr lang="en-US" altLang="zh-CN" dirty="0" smtClean="0"/>
          </a:p>
          <a:p>
            <a:r>
              <a:rPr lang="en-US" altLang="zh-CN" dirty="0" smtClean="0"/>
              <a:t>Wusa.exe /quiet /uninstall /kb:2839229 </a:t>
            </a:r>
          </a:p>
          <a:p>
            <a:endParaRPr lang="en-US" altLang="zh-CN" dirty="0" smtClean="0"/>
          </a:p>
          <a:p>
            <a:r>
              <a:rPr lang="en-US" altLang="zh-CN" dirty="0" smtClean="0"/>
              <a:t>Uninstall </a:t>
            </a:r>
            <a:r>
              <a:rPr lang="zh-CN" altLang="en-US" dirty="0"/>
              <a:t>提权漏洞</a:t>
            </a:r>
            <a:r>
              <a:rPr lang="zh-CN" altLang="en-US" dirty="0" smtClean="0"/>
              <a:t>补丁 </a:t>
            </a:r>
            <a:endParaRPr lang="en-US" altLang="zh-CN" dirty="0" smtClean="0"/>
          </a:p>
          <a:p>
            <a:pPr lvl="1"/>
            <a:r>
              <a:rPr lang="zh-CN" altLang="en-US" dirty="0" smtClean="0"/>
              <a:t>（启动项）重启</a:t>
            </a:r>
            <a:endParaRPr lang="en-US" altLang="zh-CN" dirty="0"/>
          </a:p>
          <a:p>
            <a:pPr lvl="1"/>
            <a:r>
              <a:rPr lang="zh-CN" altLang="en-US" dirty="0" smtClean="0"/>
              <a:t>利用补丁修补的漏洞提权 </a:t>
            </a:r>
            <a:endParaRPr lang="en-US" altLang="zh-CN" dirty="0"/>
          </a:p>
          <a:p>
            <a:pPr lvl="1"/>
            <a:r>
              <a:rPr lang="en-US" altLang="zh-CN" dirty="0" smtClean="0"/>
              <a:t>system</a:t>
            </a:r>
            <a:r>
              <a:rPr lang="zh-CN" altLang="en-US" dirty="0" smtClean="0"/>
              <a:t>权限</a:t>
            </a:r>
            <a:endParaRPr lang="en-US" altLang="zh-CN" dirty="0" smtClean="0"/>
          </a:p>
          <a:p>
            <a:endParaRPr lang="en-US" altLang="zh-CN" dirty="0"/>
          </a:p>
          <a:p>
            <a:endParaRPr lang="en-US" altLang="zh-CN" dirty="0"/>
          </a:p>
        </p:txBody>
      </p:sp>
    </p:spTree>
    <p:extLst>
      <p:ext uri="{BB962C8B-B14F-4D97-AF65-F5344CB8AC3E}">
        <p14:creationId xmlns:p14="http://schemas.microsoft.com/office/powerpoint/2010/main" val="301116829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Wusa.exe Bypass UAC</a:t>
            </a:r>
            <a:endParaRPr lang="zh-CN" altLang="en-US" dirty="0"/>
          </a:p>
        </p:txBody>
      </p:sp>
      <p:sp>
        <p:nvSpPr>
          <p:cNvPr id="3" name="内容占位符 2"/>
          <p:cNvSpPr>
            <a:spLocks noGrp="1"/>
          </p:cNvSpPr>
          <p:nvPr>
            <p:ph idx="1"/>
          </p:nvPr>
        </p:nvSpPr>
        <p:spPr/>
        <p:txBody>
          <a:bodyPr/>
          <a:lstStyle/>
          <a:p>
            <a:pPr algn="just"/>
            <a:r>
              <a:rPr lang="zh-CN" altLang="en-US" dirty="0" smtClean="0"/>
              <a:t>普通用户权限下使用也非常具有迷惑性</a:t>
            </a:r>
            <a:endParaRPr lang="en-US" altLang="zh-CN" dirty="0" smtClean="0"/>
          </a:p>
          <a:p>
            <a:pPr algn="just"/>
            <a:endParaRPr lang="en-US" altLang="zh-CN" dirty="0"/>
          </a:p>
          <a:p>
            <a:pPr algn="just"/>
            <a:endParaRPr lang="en-US" altLang="zh-CN" dirty="0"/>
          </a:p>
          <a:p>
            <a:pPr algn="just"/>
            <a:endParaRPr lang="zh-CN" alt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2492896"/>
            <a:ext cx="5661266" cy="4248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2182767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Wusa.exe Bypass UAC</a:t>
            </a:r>
            <a:endParaRPr lang="zh-CN" altLang="en-US" dirty="0"/>
          </a:p>
        </p:txBody>
      </p:sp>
      <p:pic>
        <p:nvPicPr>
          <p:cNvPr id="6146" name="Picture 2" descr="D:\vulnerability\research\UAC\议题\if\1_0HG222202L2.gif"/>
          <p:cNvPicPr>
            <a:picLocks noGrp="1" noChangeAspect="1" noChangeArrowheads="1" noCro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15616" y="2204864"/>
            <a:ext cx="3095972" cy="3095972"/>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D:\vulnerability\research\UAC\议题\if\未命名.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2348880"/>
            <a:ext cx="4526903" cy="2952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404195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Wusa.exe Bypass UAC</a:t>
            </a:r>
            <a:endParaRPr lang="zh-CN" altLang="en-US" dirty="0"/>
          </a:p>
        </p:txBody>
      </p:sp>
      <p:sp>
        <p:nvSpPr>
          <p:cNvPr id="3" name="内容占位符 2"/>
          <p:cNvSpPr>
            <a:spLocks noGrp="1"/>
          </p:cNvSpPr>
          <p:nvPr>
            <p:ph idx="1"/>
          </p:nvPr>
        </p:nvSpPr>
        <p:spPr/>
        <p:txBody>
          <a:bodyPr/>
          <a:lstStyle/>
          <a:p>
            <a:r>
              <a:rPr lang="en-US" altLang="zh-CN" dirty="0" smtClean="0"/>
              <a:t>Exploit</a:t>
            </a:r>
            <a:r>
              <a:rPr lang="zh-CN" altLang="en-US" dirty="0" smtClean="0"/>
              <a:t>：</a:t>
            </a:r>
            <a:r>
              <a:rPr lang="en-US" altLang="zh-CN" dirty="0" smtClean="0"/>
              <a:t>extract</a:t>
            </a:r>
            <a:r>
              <a:rPr lang="zh-CN" altLang="en-US" dirty="0" smtClean="0"/>
              <a:t>命令任意目录文件写</a:t>
            </a:r>
            <a:endParaRPr lang="en-US" altLang="zh-CN" dirty="0" smtClean="0"/>
          </a:p>
          <a:p>
            <a:endParaRPr lang="en-US" altLang="zh-CN" dirty="0"/>
          </a:p>
          <a:p>
            <a:r>
              <a:rPr lang="en-US" altLang="zh-CN" dirty="0" smtClean="0"/>
              <a:t>Wusa.exe exploit.cab /</a:t>
            </a:r>
            <a:r>
              <a:rPr lang="en-US" altLang="zh-CN" dirty="0" err="1" smtClean="0"/>
              <a:t>extract:c</a:t>
            </a:r>
            <a:r>
              <a:rPr lang="en-US" altLang="zh-CN" dirty="0" smtClean="0"/>
              <a:t>:\windows\system32\</a:t>
            </a:r>
            <a:r>
              <a:rPr lang="en-US" altLang="zh-CN" dirty="0" err="1" smtClean="0"/>
              <a:t>sysprep</a:t>
            </a:r>
            <a:endParaRPr lang="en-US" altLang="zh-CN" dirty="0" smtClean="0"/>
          </a:p>
          <a:p>
            <a:endParaRPr lang="en-US" altLang="zh-CN" dirty="0"/>
          </a:p>
        </p:txBody>
      </p:sp>
      <p:sp>
        <p:nvSpPr>
          <p:cNvPr id="4" name="矩形 3"/>
          <p:cNvSpPr/>
          <p:nvPr/>
        </p:nvSpPr>
        <p:spPr>
          <a:xfrm>
            <a:off x="1187624" y="4509120"/>
            <a:ext cx="1152128"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Wusa.exe</a:t>
            </a:r>
            <a:endParaRPr lang="zh-CN" altLang="en-US" dirty="0"/>
          </a:p>
        </p:txBody>
      </p:sp>
      <p:sp>
        <p:nvSpPr>
          <p:cNvPr id="5" name="右箭头 4"/>
          <p:cNvSpPr/>
          <p:nvPr/>
        </p:nvSpPr>
        <p:spPr>
          <a:xfrm>
            <a:off x="2483768" y="4581128"/>
            <a:ext cx="1368152" cy="576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extract</a:t>
            </a:r>
            <a:endParaRPr lang="zh-CN" altLang="en-US" dirty="0"/>
          </a:p>
        </p:txBody>
      </p:sp>
      <p:sp>
        <p:nvSpPr>
          <p:cNvPr id="6" name="椭圆 5"/>
          <p:cNvSpPr/>
          <p:nvPr/>
        </p:nvSpPr>
        <p:spPr>
          <a:xfrm>
            <a:off x="3923928" y="4437112"/>
            <a:ext cx="1296144"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Cryptbase.dll</a:t>
            </a:r>
            <a:endParaRPr lang="zh-CN" altLang="en-US" dirty="0"/>
          </a:p>
        </p:txBody>
      </p:sp>
      <p:sp>
        <p:nvSpPr>
          <p:cNvPr id="7" name="右箭头 6"/>
          <p:cNvSpPr/>
          <p:nvPr/>
        </p:nvSpPr>
        <p:spPr>
          <a:xfrm>
            <a:off x="5309088" y="4581128"/>
            <a:ext cx="1368152" cy="576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save</a:t>
            </a:r>
            <a:endParaRPr lang="zh-CN" altLang="en-US" dirty="0"/>
          </a:p>
        </p:txBody>
      </p:sp>
      <p:sp>
        <p:nvSpPr>
          <p:cNvPr id="8" name="椭圆 7"/>
          <p:cNvSpPr/>
          <p:nvPr/>
        </p:nvSpPr>
        <p:spPr>
          <a:xfrm>
            <a:off x="6876256" y="4504037"/>
            <a:ext cx="1296144"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System32\</a:t>
            </a:r>
            <a:r>
              <a:rPr lang="en-US" altLang="zh-CN" dirty="0" err="1" smtClean="0"/>
              <a:t>sysprep</a:t>
            </a:r>
            <a:endParaRPr lang="zh-CN" altLang="en-US" dirty="0"/>
          </a:p>
        </p:txBody>
      </p:sp>
    </p:spTree>
    <p:extLst>
      <p:ext uri="{BB962C8B-B14F-4D97-AF65-F5344CB8AC3E}">
        <p14:creationId xmlns:p14="http://schemas.microsoft.com/office/powerpoint/2010/main" val="385324802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Wusa.exe Bypass UAC</a:t>
            </a:r>
            <a:endParaRPr lang="zh-CN" altLang="en-US" dirty="0"/>
          </a:p>
        </p:txBody>
      </p:sp>
      <p:sp>
        <p:nvSpPr>
          <p:cNvPr id="3" name="内容占位符 2"/>
          <p:cNvSpPr>
            <a:spLocks noGrp="1"/>
          </p:cNvSpPr>
          <p:nvPr>
            <p:ph idx="1"/>
          </p:nvPr>
        </p:nvSpPr>
        <p:spPr/>
        <p:txBody>
          <a:bodyPr/>
          <a:lstStyle/>
          <a:p>
            <a:endParaRPr lang="en-US" altLang="zh-CN" dirty="0" smtClean="0"/>
          </a:p>
          <a:p>
            <a:endParaRPr lang="en-US" altLang="zh-CN" dirty="0"/>
          </a:p>
          <a:p>
            <a:pPr marL="0" indent="0" algn="ctr">
              <a:buNone/>
            </a:pPr>
            <a:endParaRPr lang="en-US" altLang="zh-CN" sz="5400" dirty="0" smtClean="0"/>
          </a:p>
        </p:txBody>
      </p:sp>
      <p:sp>
        <p:nvSpPr>
          <p:cNvPr id="4" name="矩形 3"/>
          <p:cNvSpPr/>
          <p:nvPr/>
        </p:nvSpPr>
        <p:spPr>
          <a:xfrm>
            <a:off x="2267744" y="2924944"/>
            <a:ext cx="4032448" cy="923330"/>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altLang="zh-CN" sz="5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DEMO</a:t>
            </a:r>
            <a:endParaRPr lang="zh-CN" altLang="en-US" sz="5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Tree>
    <p:extLst>
      <p:ext uri="{BB962C8B-B14F-4D97-AF65-F5344CB8AC3E}">
        <p14:creationId xmlns:p14="http://schemas.microsoft.com/office/powerpoint/2010/main" val="263844684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infDefault.exe Bypass UAC</a:t>
            </a:r>
            <a:endParaRPr lang="zh-CN" altLang="en-US" dirty="0"/>
          </a:p>
        </p:txBody>
      </p:sp>
      <p:pic>
        <p:nvPicPr>
          <p:cNvPr id="4" name="Picture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87624" y="1832248"/>
            <a:ext cx="3384376" cy="3446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1844824"/>
            <a:ext cx="3600450" cy="459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993376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404664"/>
            <a:ext cx="8229600" cy="780696"/>
          </a:xfrm>
        </p:spPr>
        <p:txBody>
          <a:bodyPr>
            <a:normAutofit fontScale="90000"/>
          </a:bodyPr>
          <a:lstStyle/>
          <a:p>
            <a:r>
              <a:rPr lang="en-US" altLang="zh-CN" b="1" dirty="0" smtClean="0"/>
              <a:t>Agenda</a:t>
            </a:r>
            <a:endParaRPr lang="zh-CN" altLang="en-US" b="1"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709656942"/>
              </p:ext>
            </p:extLst>
          </p:nvPr>
        </p:nvGraphicFramePr>
        <p:xfrm>
          <a:off x="611560" y="1484784"/>
          <a:ext cx="8363272" cy="52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3275302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infDefault.exe </a:t>
            </a:r>
            <a:r>
              <a:rPr lang="en-US" altLang="zh-CN" dirty="0" smtClean="0"/>
              <a:t>Bypass UAC</a:t>
            </a:r>
            <a:endParaRPr lang="zh-CN" altLang="en-US" dirty="0"/>
          </a:p>
        </p:txBody>
      </p:sp>
      <p:sp>
        <p:nvSpPr>
          <p:cNvPr id="3" name="内容占位符 2"/>
          <p:cNvSpPr>
            <a:spLocks noGrp="1"/>
          </p:cNvSpPr>
          <p:nvPr>
            <p:ph idx="1"/>
          </p:nvPr>
        </p:nvSpPr>
        <p:spPr>
          <a:xfrm>
            <a:off x="457200" y="1628800"/>
            <a:ext cx="8291264" cy="5472608"/>
          </a:xfrm>
        </p:spPr>
        <p:txBody>
          <a:bodyPr/>
          <a:lstStyle/>
          <a:p>
            <a:r>
              <a:rPr lang="en-US" altLang="zh-CN" dirty="0" smtClean="0"/>
              <a:t>Exploit: infDefault.exe  exploit.inf</a:t>
            </a:r>
          </a:p>
          <a:p>
            <a:endParaRPr lang="en-US" altLang="zh-CN" dirty="0"/>
          </a:p>
          <a:p>
            <a:r>
              <a:rPr lang="zh-CN" altLang="en-US" dirty="0" smtClean="0"/>
              <a:t>任意目录写入</a:t>
            </a:r>
            <a:r>
              <a:rPr lang="zh-CN" altLang="en-US" dirty="0"/>
              <a:t>、</a:t>
            </a:r>
            <a:r>
              <a:rPr lang="zh-CN" altLang="en-US" dirty="0" smtClean="0"/>
              <a:t>任意注册表添加</a:t>
            </a:r>
            <a:endParaRPr lang="zh-CN"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3573016"/>
            <a:ext cx="2600325" cy="2647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1089" y="3582541"/>
            <a:ext cx="2543175" cy="2638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950510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infDefault.exe Bypass UAC</a:t>
            </a:r>
            <a:endParaRPr lang="zh-CN" altLang="en-US" dirty="0"/>
          </a:p>
        </p:txBody>
      </p:sp>
      <p:pic>
        <p:nvPicPr>
          <p:cNvPr id="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19672" y="1772816"/>
            <a:ext cx="5095875" cy="110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7964" y="2996952"/>
            <a:ext cx="6143625" cy="3333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428739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infDefault.exe Bypass UAC</a:t>
            </a:r>
            <a:endParaRPr lang="zh-CN" altLang="en-US" dirty="0"/>
          </a:p>
        </p:txBody>
      </p:sp>
      <p:sp>
        <p:nvSpPr>
          <p:cNvPr id="3" name="内容占位符 2"/>
          <p:cNvSpPr>
            <a:spLocks noGrp="1"/>
          </p:cNvSpPr>
          <p:nvPr>
            <p:ph idx="1"/>
          </p:nvPr>
        </p:nvSpPr>
        <p:spPr/>
        <p:txBody>
          <a:bodyPr/>
          <a:lstStyle/>
          <a:p>
            <a:endParaRPr lang="en-US" altLang="zh-CN" dirty="0" smtClean="0"/>
          </a:p>
          <a:p>
            <a:endParaRPr lang="en-US" altLang="zh-CN" dirty="0"/>
          </a:p>
        </p:txBody>
      </p:sp>
      <p:sp>
        <p:nvSpPr>
          <p:cNvPr id="4" name="矩形 3"/>
          <p:cNvSpPr/>
          <p:nvPr/>
        </p:nvSpPr>
        <p:spPr>
          <a:xfrm>
            <a:off x="2267744" y="2924944"/>
            <a:ext cx="4032448" cy="923330"/>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altLang="zh-CN" sz="5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DEMO</a:t>
            </a:r>
            <a:endParaRPr lang="zh-CN" altLang="en-US" sz="5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Tree>
    <p:extLst>
      <p:ext uri="{BB962C8B-B14F-4D97-AF65-F5344CB8AC3E}">
        <p14:creationId xmlns:p14="http://schemas.microsoft.com/office/powerpoint/2010/main" val="13516095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PkgMgr.exe</a:t>
            </a:r>
            <a:r>
              <a:rPr lang="zh-CN" altLang="en-US" dirty="0" smtClean="0"/>
              <a:t> </a:t>
            </a:r>
            <a:r>
              <a:rPr lang="en-US" altLang="zh-CN" dirty="0" smtClean="0"/>
              <a:t>Bypass UAC</a:t>
            </a:r>
            <a:endParaRPr lang="zh-CN" altLang="en-US" dirty="0"/>
          </a:p>
        </p:txBody>
      </p:sp>
      <p:sp>
        <p:nvSpPr>
          <p:cNvPr id="3" name="内容占位符 2"/>
          <p:cNvSpPr>
            <a:spLocks noGrp="1"/>
          </p:cNvSpPr>
          <p:nvPr>
            <p:ph idx="1"/>
          </p:nvPr>
        </p:nvSpPr>
        <p:spPr/>
        <p:txBody>
          <a:bodyPr/>
          <a:lstStyle/>
          <a:p>
            <a:r>
              <a:rPr lang="en-US" altLang="zh-CN" dirty="0" smtClean="0"/>
              <a:t>Exploit</a:t>
            </a:r>
            <a:r>
              <a:rPr lang="zh-CN" altLang="en-US" dirty="0" smtClean="0"/>
              <a:t>：</a:t>
            </a:r>
            <a:r>
              <a:rPr lang="en-US" altLang="zh-CN" dirty="0" smtClean="0"/>
              <a:t>PkgMgr.exe</a:t>
            </a:r>
          </a:p>
          <a:p>
            <a:endParaRPr lang="en-US" altLang="zh-CN" dirty="0"/>
          </a:p>
          <a:p>
            <a:endParaRPr lang="zh-CN" altLang="en-US"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2420888"/>
            <a:ext cx="2808054" cy="2880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7427" y="2204864"/>
            <a:ext cx="3581400"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4953308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PkgMgr.exe</a:t>
            </a:r>
            <a:r>
              <a:rPr lang="zh-CN" altLang="en-US" dirty="0"/>
              <a:t> </a:t>
            </a:r>
            <a:r>
              <a:rPr lang="en-US" altLang="zh-CN" dirty="0"/>
              <a:t>Bypass UAC</a:t>
            </a:r>
            <a:endParaRPr lang="zh-CN" altLang="en-US" dirty="0"/>
          </a:p>
        </p:txBody>
      </p:sp>
      <p:pic>
        <p:nvPicPr>
          <p:cNvPr id="4" name="内容占位符 3"/>
          <p:cNvPicPr>
            <a:picLocks noGrp="1"/>
          </p:cNvPicPr>
          <p:nvPr>
            <p:ph idx="1"/>
          </p:nvPr>
        </p:nvPicPr>
        <p:blipFill>
          <a:blip r:embed="rId3"/>
          <a:stretch>
            <a:fillRect/>
          </a:stretch>
        </p:blipFill>
        <p:spPr>
          <a:xfrm>
            <a:off x="2267744" y="1889423"/>
            <a:ext cx="4833990" cy="4968577"/>
          </a:xfrm>
          <a:prstGeom prst="rect">
            <a:avLst/>
          </a:prstGeom>
        </p:spPr>
      </p:pic>
    </p:spTree>
    <p:extLst>
      <p:ext uri="{BB962C8B-B14F-4D97-AF65-F5344CB8AC3E}">
        <p14:creationId xmlns:p14="http://schemas.microsoft.com/office/powerpoint/2010/main" val="22163580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PkgMgr.exe</a:t>
            </a:r>
            <a:r>
              <a:rPr lang="zh-CN" altLang="en-US" dirty="0"/>
              <a:t> </a:t>
            </a:r>
            <a:r>
              <a:rPr lang="en-US" altLang="zh-CN" dirty="0"/>
              <a:t>Bypass UAC</a:t>
            </a:r>
            <a:endParaRPr lang="zh-CN" altLang="en-US" dirty="0"/>
          </a:p>
        </p:txBody>
      </p:sp>
      <p:pic>
        <p:nvPicPr>
          <p:cNvPr id="11266" name="Picture 2" descr="D:\vulnerability\research\UAC\议题\if\13655781248665578.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11760" y="2276872"/>
            <a:ext cx="4680520" cy="3744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46973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Bypass UAC</a:t>
            </a:r>
            <a:endParaRPr lang="zh-CN" altLang="en-US" dirty="0"/>
          </a:p>
        </p:txBody>
      </p:sp>
      <p:sp>
        <p:nvSpPr>
          <p:cNvPr id="3" name="内容占位符 2"/>
          <p:cNvSpPr>
            <a:spLocks noGrp="1"/>
          </p:cNvSpPr>
          <p:nvPr>
            <p:ph idx="1"/>
          </p:nvPr>
        </p:nvSpPr>
        <p:spPr>
          <a:xfrm>
            <a:off x="395536" y="1628800"/>
            <a:ext cx="8291264" cy="5112568"/>
          </a:xfrm>
        </p:spPr>
        <p:txBody>
          <a:bodyPr/>
          <a:lstStyle/>
          <a:p>
            <a:r>
              <a:rPr lang="en-US" altLang="zh-CN" dirty="0" smtClean="0"/>
              <a:t>Many might be </a:t>
            </a:r>
            <a:r>
              <a:rPr lang="en-US" altLang="zh-CN" dirty="0"/>
              <a:t>exploited……</a:t>
            </a:r>
            <a:endParaRPr lang="zh-CN" alt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5543" y="2348880"/>
            <a:ext cx="6589818" cy="4104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631996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Bypass </a:t>
            </a:r>
            <a:r>
              <a:rPr lang="zh-CN" altLang="en-US" dirty="0" smtClean="0"/>
              <a:t>优点</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3920116209"/>
              </p:ext>
            </p:extLst>
          </p:nvPr>
        </p:nvGraphicFramePr>
        <p:xfrm>
          <a:off x="457200" y="1628800"/>
          <a:ext cx="8229600" cy="4536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4823215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404664"/>
            <a:ext cx="8229600" cy="780696"/>
          </a:xfrm>
        </p:spPr>
        <p:txBody>
          <a:bodyPr>
            <a:normAutofit fontScale="90000"/>
          </a:bodyPr>
          <a:lstStyle/>
          <a:p>
            <a:r>
              <a:rPr lang="en-US" altLang="zh-CN" b="1" dirty="0" smtClean="0"/>
              <a:t>Agenda</a:t>
            </a:r>
            <a:endParaRPr lang="zh-CN" altLang="en-US" b="1"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3180934030"/>
              </p:ext>
            </p:extLst>
          </p:nvPr>
        </p:nvGraphicFramePr>
        <p:xfrm>
          <a:off x="611560" y="1484784"/>
          <a:ext cx="8363272" cy="52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2016164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UAC</a:t>
            </a:r>
            <a:endParaRPr lang="zh-CN" altLang="en-US" dirty="0"/>
          </a:p>
        </p:txBody>
      </p:sp>
      <p:sp>
        <p:nvSpPr>
          <p:cNvPr id="3" name="内容占位符 2"/>
          <p:cNvSpPr>
            <a:spLocks noGrp="1"/>
          </p:cNvSpPr>
          <p:nvPr>
            <p:ph idx="1"/>
          </p:nvPr>
        </p:nvSpPr>
        <p:spPr>
          <a:xfrm>
            <a:off x="0" y="1628800"/>
            <a:ext cx="9036496" cy="5229200"/>
          </a:xfrm>
        </p:spPr>
        <p:txBody>
          <a:bodyPr/>
          <a:lstStyle/>
          <a:p>
            <a:r>
              <a:rPr lang="en-US" altLang="zh-CN" dirty="0" smtClean="0"/>
              <a:t>UI Access</a:t>
            </a:r>
          </a:p>
          <a:p>
            <a:endParaRPr lang="en-US" altLang="zh-CN" dirty="0"/>
          </a:p>
          <a:p>
            <a:r>
              <a:rPr lang="en-US" altLang="zh-CN" dirty="0" smtClean="0"/>
              <a:t>Guest User Privilege                     </a:t>
            </a:r>
            <a:r>
              <a:rPr lang="en-US" altLang="zh-CN" dirty="0" smtClean="0">
                <a:sym typeface="Wingdings" pitchFamily="2" charset="2"/>
              </a:rPr>
              <a:t>System Privilege</a:t>
            </a:r>
            <a:endParaRPr lang="en-US" altLang="zh-CN" dirty="0">
              <a:sym typeface="Wingdings" pitchFamily="2" charset="2"/>
            </a:endParaRPr>
          </a:p>
          <a:p>
            <a:endParaRPr lang="en-US" altLang="zh-CN" dirty="0" smtClean="0">
              <a:sym typeface="Wingdings" pitchFamily="2" charset="2"/>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3914" y="3389459"/>
            <a:ext cx="4648200" cy="3190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69" y="3284984"/>
            <a:ext cx="4448175" cy="3267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右箭头 3"/>
          <p:cNvSpPr/>
          <p:nvPr/>
        </p:nvSpPr>
        <p:spPr>
          <a:xfrm>
            <a:off x="3491879" y="2608281"/>
            <a:ext cx="1313475"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33115" y="3393116"/>
            <a:ext cx="1880383" cy="1880383"/>
          </a:xfrm>
          <a:prstGeom prst="rect">
            <a:avLst/>
          </a:prstGeom>
        </p:spPr>
      </p:pic>
    </p:spTree>
    <p:extLst>
      <p:ext uri="{BB962C8B-B14F-4D97-AF65-F5344CB8AC3E}">
        <p14:creationId xmlns:p14="http://schemas.microsoft.com/office/powerpoint/2010/main" val="332601437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
            </a:r>
            <a:br>
              <a:rPr lang="zh-CN" altLang="en-US" dirty="0"/>
            </a:br>
            <a:r>
              <a:rPr lang="zh-CN" altLang="en-US" dirty="0"/>
              <a:t> </a:t>
            </a:r>
            <a:br>
              <a:rPr lang="zh-CN" altLang="en-US" dirty="0"/>
            </a:br>
            <a:r>
              <a:rPr lang="en-US" altLang="zh-CN" b="1" dirty="0"/>
              <a:t>User Account Protection (UAP)</a:t>
            </a:r>
            <a:endParaRPr lang="zh-CN" altLang="en-US" b="1"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3228967267"/>
              </p:ext>
            </p:extLst>
          </p:nvPr>
        </p:nvGraphicFramePr>
        <p:xfrm>
          <a:off x="1475656" y="1844824"/>
          <a:ext cx="5976664" cy="4824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79712" y="3212976"/>
            <a:ext cx="5781675" cy="215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p:nvPr/>
        </p:nvPicPr>
        <p:blipFill>
          <a:blip r:embed="rId9">
            <a:extLst>
              <a:ext uri="{28A0092B-C50C-407E-A947-70E740481C1C}">
                <a14:useLocalDpi xmlns:a14="http://schemas.microsoft.com/office/drawing/2010/main" val="0"/>
              </a:ext>
            </a:extLst>
          </a:blip>
          <a:srcRect/>
          <a:stretch>
            <a:fillRect/>
          </a:stretch>
        </p:blipFill>
        <p:spPr bwMode="auto">
          <a:xfrm>
            <a:off x="2347912" y="1795462"/>
            <a:ext cx="4448175" cy="3267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749996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Input Method </a:t>
            </a:r>
            <a:endParaRPr lang="zh-CN" altLang="en-US" dirty="0"/>
          </a:p>
        </p:txBody>
      </p:sp>
      <p:sp>
        <p:nvSpPr>
          <p:cNvPr id="3" name="内容占位符 2"/>
          <p:cNvSpPr>
            <a:spLocks noGrp="1"/>
          </p:cNvSpPr>
          <p:nvPr>
            <p:ph idx="1"/>
          </p:nvPr>
        </p:nvSpPr>
        <p:spPr/>
        <p:txBody>
          <a:bodyPr/>
          <a:lstStyle/>
          <a:p>
            <a:endParaRPr lang="en-US" altLang="zh-CN" dirty="0"/>
          </a:p>
          <a:p>
            <a:r>
              <a:rPr lang="en-US" altLang="zh-CN" dirty="0" smtClean="0"/>
              <a:t>Windows 2000 </a:t>
            </a:r>
            <a:r>
              <a:rPr lang="zh-CN" altLang="en-US" dirty="0" smtClean="0"/>
              <a:t>输入法提权漏洞</a:t>
            </a:r>
            <a:endParaRPr lang="en-US" altLang="zh-CN" dirty="0" smtClean="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3212976"/>
            <a:ext cx="5152278" cy="2664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035097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800" dirty="0"/>
              <a:t>That’s the End</a:t>
            </a:r>
            <a:r>
              <a:rPr lang="zh-CN" altLang="en-US" sz="4800" dirty="0" smtClean="0"/>
              <a:t>？</a:t>
            </a:r>
            <a:endParaRPr lang="zh-CN" altLang="en-US" dirty="0"/>
          </a:p>
        </p:txBody>
      </p:sp>
      <p:sp>
        <p:nvSpPr>
          <p:cNvPr id="3" name="内容占位符 2"/>
          <p:cNvSpPr>
            <a:spLocks noGrp="1"/>
          </p:cNvSpPr>
          <p:nvPr>
            <p:ph idx="1"/>
          </p:nvPr>
        </p:nvSpPr>
        <p:spPr/>
        <p:txBody>
          <a:bodyPr/>
          <a:lstStyle/>
          <a:p>
            <a:endParaRPr lang="en-US" altLang="zh-CN" dirty="0" smtClean="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2023476"/>
            <a:ext cx="6170505" cy="3619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919538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err="1" smtClean="0"/>
              <a:t>QQPinyin</a:t>
            </a:r>
            <a:r>
              <a:rPr lang="en-US" altLang="zh-CN" dirty="0" smtClean="0"/>
              <a:t> UAC</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556792"/>
            <a:ext cx="8391525" cy="481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094201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err="1"/>
              <a:t>QQPinyin</a:t>
            </a:r>
            <a:r>
              <a:rPr lang="en-US" altLang="zh-CN" dirty="0"/>
              <a:t> UAC</a:t>
            </a:r>
            <a:endParaRPr lang="zh-CN" altLang="en-US" dirty="0"/>
          </a:p>
        </p:txBody>
      </p:sp>
      <p:sp>
        <p:nvSpPr>
          <p:cNvPr id="3" name="内容占位符 2"/>
          <p:cNvSpPr>
            <a:spLocks noGrp="1"/>
          </p:cNvSpPr>
          <p:nvPr>
            <p:ph idx="1"/>
          </p:nvPr>
        </p:nvSpPr>
        <p:spPr/>
        <p:txBody>
          <a:bodyPr/>
          <a:lstStyle/>
          <a:p>
            <a:endParaRPr lang="zh-CN" altLang="en-US"/>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772816"/>
            <a:ext cx="8105775" cy="432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205329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err="1" smtClean="0"/>
              <a:t>Qqpinyin</a:t>
            </a:r>
            <a:r>
              <a:rPr lang="en-US" altLang="zh-CN" dirty="0" smtClean="0"/>
              <a:t> UAC</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772816"/>
            <a:ext cx="7000875"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331" y="1772816"/>
            <a:ext cx="866775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957989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555"/>
                                        </p:tgtEl>
                                        <p:attrNameLst>
                                          <p:attrName>style.visibility</p:attrName>
                                        </p:attrNameLst>
                                      </p:cBhvr>
                                      <p:to>
                                        <p:strVal val="visible"/>
                                      </p:to>
                                    </p:set>
                                    <p:anim calcmode="lin" valueType="num">
                                      <p:cBhvr additive="base">
                                        <p:cTn id="7" dur="500" fill="hold"/>
                                        <p:tgtEl>
                                          <p:spTgt spid="23555"/>
                                        </p:tgtEl>
                                        <p:attrNameLst>
                                          <p:attrName>ppt_x</p:attrName>
                                        </p:attrNameLst>
                                      </p:cBhvr>
                                      <p:tavLst>
                                        <p:tav tm="0">
                                          <p:val>
                                            <p:strVal val="#ppt_x"/>
                                          </p:val>
                                        </p:tav>
                                        <p:tav tm="100000">
                                          <p:val>
                                            <p:strVal val="#ppt_x"/>
                                          </p:val>
                                        </p:tav>
                                      </p:tavLst>
                                    </p:anim>
                                    <p:anim calcmode="lin" valueType="num">
                                      <p:cBhvr additive="base">
                                        <p:cTn id="8" dur="500" fill="hold"/>
                                        <p:tgtEl>
                                          <p:spTgt spid="2355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3556"/>
                                        </p:tgtEl>
                                        <p:attrNameLst>
                                          <p:attrName>style.visibility</p:attrName>
                                        </p:attrNameLst>
                                      </p:cBhvr>
                                      <p:to>
                                        <p:strVal val="visible"/>
                                      </p:to>
                                    </p:set>
                                    <p:anim calcmode="lin" valueType="num">
                                      <p:cBhvr additive="base">
                                        <p:cTn id="13" dur="500" fill="hold"/>
                                        <p:tgtEl>
                                          <p:spTgt spid="23556"/>
                                        </p:tgtEl>
                                        <p:attrNameLst>
                                          <p:attrName>ppt_x</p:attrName>
                                        </p:attrNameLst>
                                      </p:cBhvr>
                                      <p:tavLst>
                                        <p:tav tm="0">
                                          <p:val>
                                            <p:strVal val="#ppt_x"/>
                                          </p:val>
                                        </p:tav>
                                        <p:tav tm="100000">
                                          <p:val>
                                            <p:strVal val="#ppt_x"/>
                                          </p:val>
                                        </p:tav>
                                      </p:tavLst>
                                    </p:anim>
                                    <p:anim calcmode="lin" valueType="num">
                                      <p:cBhvr additive="base">
                                        <p:cTn id="14" dur="500" fill="hold"/>
                                        <p:tgtEl>
                                          <p:spTgt spid="235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err="1" smtClean="0"/>
              <a:t>QQPinyin</a:t>
            </a:r>
            <a:r>
              <a:rPr lang="en-US" altLang="zh-CN" dirty="0" smtClean="0"/>
              <a:t> UAC</a:t>
            </a:r>
            <a:endParaRPr lang="zh-CN" altLang="en-US" dirty="0"/>
          </a:p>
        </p:txBody>
      </p:sp>
      <p:sp>
        <p:nvSpPr>
          <p:cNvPr id="3" name="内容占位符 2"/>
          <p:cNvSpPr>
            <a:spLocks noGrp="1"/>
          </p:cNvSpPr>
          <p:nvPr>
            <p:ph idx="1"/>
          </p:nvPr>
        </p:nvSpPr>
        <p:spPr/>
        <p:txBody>
          <a:bodyPr/>
          <a:lstStyle/>
          <a:p>
            <a:r>
              <a:rPr lang="en-US" altLang="zh-CN" dirty="0" smtClean="0"/>
              <a:t>3</a:t>
            </a:r>
            <a:r>
              <a:rPr lang="zh-CN" altLang="en-US" dirty="0" smtClean="0"/>
              <a:t>月份报告给</a:t>
            </a:r>
            <a:r>
              <a:rPr lang="en-US" altLang="zh-CN" dirty="0" err="1" smtClean="0"/>
              <a:t>tencent</a:t>
            </a:r>
            <a:endParaRPr lang="en-US" altLang="zh-CN" dirty="0" smtClean="0"/>
          </a:p>
          <a:p>
            <a:r>
              <a:rPr lang="en-US" altLang="zh-CN" dirty="0" smtClean="0"/>
              <a:t>5</a:t>
            </a:r>
            <a:r>
              <a:rPr lang="zh-CN" altLang="en-US" dirty="0" smtClean="0"/>
              <a:t>月份 </a:t>
            </a:r>
            <a:r>
              <a:rPr lang="en-US" altLang="zh-CN" dirty="0" err="1" smtClean="0"/>
              <a:t>qqpinyin</a:t>
            </a:r>
            <a:r>
              <a:rPr lang="zh-CN" altLang="en-US" dirty="0" smtClean="0"/>
              <a:t>已修复该漏洞 </a:t>
            </a:r>
            <a:endParaRPr lang="zh-CN" altLang="en-US" dirty="0"/>
          </a:p>
        </p:txBody>
      </p:sp>
      <p:pic>
        <p:nvPicPr>
          <p:cNvPr id="3074" name="Picture 2" descr="D:\vulnerability\research\UAC\议题\if\图片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3212976"/>
            <a:ext cx="7800072" cy="1674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758130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Demo Time</a:t>
            </a:r>
            <a:endParaRPr lang="zh-CN" altLang="en-US" dirty="0"/>
          </a:p>
        </p:txBody>
      </p:sp>
      <p:sp>
        <p:nvSpPr>
          <p:cNvPr id="3" name="内容占位符 2"/>
          <p:cNvSpPr>
            <a:spLocks noGrp="1"/>
          </p:cNvSpPr>
          <p:nvPr>
            <p:ph idx="1"/>
          </p:nvPr>
        </p:nvSpPr>
        <p:spPr/>
        <p:txBody>
          <a:bodyPr/>
          <a:lstStyle/>
          <a:p>
            <a:endParaRPr lang="en-US" altLang="zh-CN" dirty="0" smtClean="0"/>
          </a:p>
          <a:p>
            <a:endParaRPr lang="en-US" altLang="zh-CN" dirty="0"/>
          </a:p>
        </p:txBody>
      </p:sp>
      <p:sp>
        <p:nvSpPr>
          <p:cNvPr id="4" name="矩形 3"/>
          <p:cNvSpPr/>
          <p:nvPr/>
        </p:nvSpPr>
        <p:spPr>
          <a:xfrm>
            <a:off x="3131840" y="2924944"/>
            <a:ext cx="4032448" cy="923330"/>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altLang="zh-CN" sz="5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DEMO</a:t>
            </a:r>
            <a:endParaRPr lang="zh-CN" altLang="en-US" sz="5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pic>
        <p:nvPicPr>
          <p:cNvPr id="204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578" y="2909633"/>
            <a:ext cx="3028950" cy="89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176998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Microsoft IME 2010 UAC</a:t>
            </a:r>
            <a:endParaRPr lang="zh-CN" altLang="en-US" dirty="0"/>
          </a:p>
        </p:txBody>
      </p:sp>
      <p:pic>
        <p:nvPicPr>
          <p:cNvPr id="4" name="内容占位符 3" descr="C:\Users\arm\Desktop\22\IMG_20130313_104015.jpg"/>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763688" y="1916832"/>
            <a:ext cx="5274425" cy="3956858"/>
          </a:xfrm>
          <a:prstGeom prst="rect">
            <a:avLst/>
          </a:prstGeom>
          <a:noFill/>
          <a:ln>
            <a:noFill/>
          </a:ln>
        </p:spPr>
      </p:pic>
      <p:pic>
        <p:nvPicPr>
          <p:cNvPr id="5" name="图片 4" descr="C:\Users\arm\Desktop\22\IMG_20130313_104029.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63688" y="1916832"/>
            <a:ext cx="5274310" cy="3955415"/>
          </a:xfrm>
          <a:prstGeom prst="rect">
            <a:avLst/>
          </a:prstGeom>
          <a:noFill/>
          <a:ln>
            <a:noFill/>
          </a:ln>
        </p:spPr>
      </p:pic>
      <p:pic>
        <p:nvPicPr>
          <p:cNvPr id="6" name="图片 5" descr="C:\Users\arm\Desktop\22\IMG_20130313_103220.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91680" y="1908448"/>
            <a:ext cx="5274310" cy="3955415"/>
          </a:xfrm>
          <a:prstGeom prst="rect">
            <a:avLst/>
          </a:prstGeom>
          <a:noFill/>
          <a:ln>
            <a:noFill/>
          </a:ln>
        </p:spPr>
      </p:pic>
      <p:pic>
        <p:nvPicPr>
          <p:cNvPr id="7" name="图片 6" descr="C:\Users\arm\Desktop\22\IMG_20130313_103312.jp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91680" y="1882485"/>
            <a:ext cx="5274310" cy="3955415"/>
          </a:xfrm>
          <a:prstGeom prst="rect">
            <a:avLst/>
          </a:prstGeom>
          <a:noFill/>
          <a:ln>
            <a:noFill/>
          </a:ln>
        </p:spPr>
      </p:pic>
    </p:spTree>
    <p:extLst>
      <p:ext uri="{BB962C8B-B14F-4D97-AF65-F5344CB8AC3E}">
        <p14:creationId xmlns:p14="http://schemas.microsoft.com/office/powerpoint/2010/main" val="252101733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MS 9</a:t>
            </a:r>
            <a:r>
              <a:rPr lang="zh-CN" altLang="en-US" dirty="0" smtClean="0"/>
              <a:t>月份修补</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837" y="2122781"/>
            <a:ext cx="8963025" cy="3667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61699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Total IME </a:t>
            </a:r>
            <a:endParaRPr lang="zh-CN" altLang="en-US" dirty="0"/>
          </a:p>
        </p:txBody>
      </p:sp>
      <p:sp>
        <p:nvSpPr>
          <p:cNvPr id="3" name="内容占位符 2"/>
          <p:cNvSpPr>
            <a:spLocks noGrp="1"/>
          </p:cNvSpPr>
          <p:nvPr>
            <p:ph idx="1"/>
          </p:nvPr>
        </p:nvSpPr>
        <p:spPr/>
        <p:txBody>
          <a:bodyPr>
            <a:normAutofit/>
          </a:bodyPr>
          <a:lstStyle/>
          <a:p>
            <a:pPr marL="0" indent="0">
              <a:buNone/>
            </a:pPr>
            <a:endParaRPr lang="en-US" altLang="zh-CN" dirty="0" smtClean="0"/>
          </a:p>
        </p:txBody>
      </p:sp>
      <p:graphicFrame>
        <p:nvGraphicFramePr>
          <p:cNvPr id="4" name="表格 3"/>
          <p:cNvGraphicFramePr>
            <a:graphicFrameLocks noGrp="1"/>
          </p:cNvGraphicFramePr>
          <p:nvPr>
            <p:extLst>
              <p:ext uri="{D42A27DB-BD31-4B8C-83A1-F6EECF244321}">
                <p14:modId xmlns:p14="http://schemas.microsoft.com/office/powerpoint/2010/main" val="1208942867"/>
              </p:ext>
            </p:extLst>
          </p:nvPr>
        </p:nvGraphicFramePr>
        <p:xfrm>
          <a:off x="107503" y="1556791"/>
          <a:ext cx="8856985" cy="4941844"/>
        </p:xfrm>
        <a:graphic>
          <a:graphicData uri="http://schemas.openxmlformats.org/drawingml/2006/table">
            <a:tbl>
              <a:tblPr firstRow="1" bandRow="1">
                <a:tableStyleId>{5C22544A-7EE6-4342-B048-85BDC9FD1C3A}</a:tableStyleId>
              </a:tblPr>
              <a:tblGrid>
                <a:gridCol w="1771397"/>
                <a:gridCol w="1771397"/>
                <a:gridCol w="1771397"/>
                <a:gridCol w="1771397"/>
                <a:gridCol w="1771397"/>
              </a:tblGrid>
              <a:tr h="493403">
                <a:tc>
                  <a:txBody>
                    <a:bodyPr/>
                    <a:lstStyle/>
                    <a:p>
                      <a:r>
                        <a:rPr lang="en-US" altLang="zh-CN" dirty="0" smtClean="0"/>
                        <a:t>pinyin</a:t>
                      </a:r>
                      <a:r>
                        <a:rPr lang="zh-CN" altLang="en-US" dirty="0" smtClean="0"/>
                        <a:t>软件</a:t>
                      </a:r>
                      <a:endParaRPr lang="zh-CN" altLang="en-US" dirty="0"/>
                    </a:p>
                  </a:txBody>
                  <a:tcPr/>
                </a:tc>
                <a:tc>
                  <a:txBody>
                    <a:bodyPr/>
                    <a:lstStyle/>
                    <a:p>
                      <a:r>
                        <a:rPr lang="zh-CN" altLang="en-US" dirty="0" smtClean="0"/>
                        <a:t>漏洞编号</a:t>
                      </a:r>
                      <a:endParaRPr lang="zh-CN" altLang="en-US" dirty="0"/>
                    </a:p>
                  </a:txBody>
                  <a:tcPr/>
                </a:tc>
                <a:tc>
                  <a:txBody>
                    <a:bodyPr/>
                    <a:lstStyle/>
                    <a:p>
                      <a:r>
                        <a:rPr lang="zh-CN" altLang="en-US" dirty="0" smtClean="0"/>
                        <a:t>影响状态</a:t>
                      </a:r>
                      <a:endParaRPr lang="zh-CN" altLang="en-US" dirty="0"/>
                    </a:p>
                  </a:txBody>
                  <a:tcPr/>
                </a:tc>
                <a:tc>
                  <a:txBody>
                    <a:bodyPr/>
                    <a:lstStyle/>
                    <a:p>
                      <a:r>
                        <a:rPr lang="en-US" altLang="zh-CN" dirty="0" smtClean="0"/>
                        <a:t>report</a:t>
                      </a:r>
                      <a:endParaRPr lang="zh-CN" altLang="en-US" dirty="0"/>
                    </a:p>
                  </a:txBody>
                  <a:tcPr/>
                </a:tc>
                <a:tc>
                  <a:txBody>
                    <a:bodyPr/>
                    <a:lstStyle/>
                    <a:p>
                      <a:r>
                        <a:rPr lang="zh-CN" altLang="en-US" dirty="0" smtClean="0"/>
                        <a:t>当前状态</a:t>
                      </a:r>
                      <a:endParaRPr lang="zh-CN" altLang="en-US" dirty="0"/>
                    </a:p>
                  </a:txBody>
                  <a:tcPr/>
                </a:tc>
              </a:tr>
              <a:tr h="51471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微软 </a:t>
                      </a:r>
                      <a:r>
                        <a:rPr lang="en-US" altLang="zh-CN" dirty="0" smtClean="0"/>
                        <a:t>IME 2010 </a:t>
                      </a:r>
                    </a:p>
                    <a:p>
                      <a:endParaRPr lang="zh-CN" altLang="en-US" dirty="0"/>
                    </a:p>
                  </a:txBody>
                  <a:tcPr/>
                </a:tc>
                <a:tc>
                  <a:txBody>
                    <a:bodyPr/>
                    <a:lstStyle/>
                    <a:p>
                      <a:r>
                        <a:rPr lang="en-US" altLang="zh-CN" dirty="0" smtClean="0"/>
                        <a:t>CAL-2013-001</a:t>
                      </a:r>
                      <a:endParaRPr lang="zh-CN" altLang="en-US" dirty="0"/>
                    </a:p>
                  </a:txBody>
                  <a:tcPr/>
                </a:tc>
                <a:tc>
                  <a:txBody>
                    <a:bodyPr/>
                    <a:lstStyle/>
                    <a:p>
                      <a:r>
                        <a:rPr lang="zh-CN" altLang="en-US" dirty="0" smtClean="0"/>
                        <a:t>影响</a:t>
                      </a:r>
                      <a:endParaRPr lang="zh-CN" altLang="en-US" dirty="0"/>
                    </a:p>
                  </a:txBody>
                  <a:tcPr/>
                </a:tc>
                <a:tc>
                  <a:txBody>
                    <a:bodyPr/>
                    <a:lstStyle/>
                    <a:p>
                      <a:r>
                        <a:rPr lang="en-US" altLang="zh-CN" dirty="0" smtClean="0"/>
                        <a:t>2013-3</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2013-9-10</a:t>
                      </a:r>
                      <a:endParaRPr lang="zh-CN" altLang="en-US" dirty="0" smtClean="0"/>
                    </a:p>
                  </a:txBody>
                  <a:tcPr/>
                </a:tc>
              </a:tr>
              <a:tr h="55437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谷歌 </a:t>
                      </a:r>
                      <a:r>
                        <a:rPr lang="en-US" altLang="zh-CN" dirty="0" smtClean="0"/>
                        <a:t>IME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CAL-2013-005</a:t>
                      </a:r>
                      <a:endParaRPr lang="zh-CN" alt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影响</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2013-3</a:t>
                      </a:r>
                      <a:endParaRPr lang="zh-CN" alt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未修复</a:t>
                      </a:r>
                    </a:p>
                  </a:txBody>
                  <a:tcPr/>
                </a:tc>
              </a:tr>
              <a:tr h="59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华宇 </a:t>
                      </a:r>
                      <a:r>
                        <a:rPr lang="en-US" altLang="zh-CN" dirty="0" smtClean="0"/>
                        <a:t>IME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CAL-2013-010</a:t>
                      </a:r>
                      <a:endParaRPr lang="zh-CN" alt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影响</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2013-5</a:t>
                      </a:r>
                      <a:endParaRPr lang="zh-CN" alt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未修复</a:t>
                      </a:r>
                    </a:p>
                  </a:txBody>
                  <a:tcPr/>
                </a:tc>
              </a:tr>
              <a:tr h="65995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万能 </a:t>
                      </a:r>
                      <a:r>
                        <a:rPr lang="en-US" altLang="zh-CN" dirty="0" smtClean="0"/>
                        <a:t>IME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CAL-2013-002</a:t>
                      </a:r>
                      <a:endParaRPr lang="zh-CN" alt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影响</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2013-5</a:t>
                      </a:r>
                      <a:endParaRPr lang="zh-CN" alt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未修复</a:t>
                      </a:r>
                    </a:p>
                  </a:txBody>
                  <a:tcPr/>
                </a:tc>
              </a:tr>
              <a:tr h="493403">
                <a:tc>
                  <a:txBody>
                    <a:bodyPr/>
                    <a:lstStyle/>
                    <a:p>
                      <a:r>
                        <a:rPr lang="zh-CN" altLang="en-US" dirty="0" smtClean="0"/>
                        <a:t>腾讯 </a:t>
                      </a:r>
                      <a:r>
                        <a:rPr lang="en-US" altLang="zh-CN" dirty="0" smtClean="0"/>
                        <a:t>IME</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CAL-2013-003</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CAL-2013-004</a:t>
                      </a:r>
                      <a:endParaRPr lang="zh-CN" alt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影响</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2013-3</a:t>
                      </a:r>
                      <a:endParaRPr lang="zh-CN" altLang="en-US" dirty="0" smtClean="0"/>
                    </a:p>
                  </a:txBody>
                  <a:tcPr/>
                </a:tc>
                <a:tc>
                  <a:txBody>
                    <a:bodyPr/>
                    <a:lstStyle/>
                    <a:p>
                      <a:r>
                        <a:rPr lang="zh-CN" altLang="en-US" dirty="0" smtClean="0"/>
                        <a:t>修复</a:t>
                      </a:r>
                      <a:endParaRPr lang="zh-CN" altLang="en-US" dirty="0"/>
                    </a:p>
                  </a:txBody>
                  <a:tcPr/>
                </a:tc>
              </a:tr>
              <a:tr h="576682">
                <a:tc>
                  <a:txBody>
                    <a:bodyPr/>
                    <a:lstStyle/>
                    <a:p>
                      <a:r>
                        <a:rPr lang="zh-CN" altLang="en-US" dirty="0" smtClean="0"/>
                        <a:t>百度</a:t>
                      </a:r>
                      <a:r>
                        <a:rPr lang="en-US" altLang="zh-CN" dirty="0" smtClean="0"/>
                        <a:t> IME</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CAL-2013-013</a:t>
                      </a:r>
                      <a:endParaRPr lang="zh-CN" alt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未影响（目录权限</a:t>
                      </a:r>
                      <a:r>
                        <a:rPr lang="en-US" altLang="zh-CN" dirty="0" smtClean="0"/>
                        <a:t>everyone</a:t>
                      </a:r>
                      <a:r>
                        <a:rPr lang="zh-CN" altLang="en-US" dirty="0" smtClean="0"/>
                        <a:t>）</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2013-5</a:t>
                      </a:r>
                      <a:endParaRPr lang="zh-CN" altLang="en-US" dirty="0" smtClean="0"/>
                    </a:p>
                  </a:txBody>
                  <a:tcPr/>
                </a:tc>
                <a:tc>
                  <a:txBody>
                    <a:bodyPr/>
                    <a:lstStyle/>
                    <a:p>
                      <a:r>
                        <a:rPr lang="zh-CN" altLang="en-US" dirty="0" smtClean="0"/>
                        <a:t>修复</a:t>
                      </a:r>
                      <a:endParaRPr lang="zh-CN" altLang="en-US" dirty="0"/>
                    </a:p>
                  </a:txBody>
                  <a:tcPr/>
                </a:tc>
              </a:tr>
              <a:tr h="716667">
                <a:tc>
                  <a:txBody>
                    <a:bodyPr/>
                    <a:lstStyle/>
                    <a:p>
                      <a:r>
                        <a:rPr lang="zh-CN" altLang="en-US" dirty="0" smtClean="0"/>
                        <a:t>搜狗 </a:t>
                      </a:r>
                      <a:r>
                        <a:rPr lang="en-US" altLang="zh-CN" dirty="0" smtClean="0"/>
                        <a:t>IME</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CAL-2013-018</a:t>
                      </a:r>
                      <a:endParaRPr lang="zh-CN" alt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未影响（远程代码执行）</a:t>
                      </a:r>
                    </a:p>
                  </a:txBody>
                  <a:tcPr/>
                </a:tc>
                <a:tc>
                  <a:txBody>
                    <a:bodyPr/>
                    <a:lstStyle/>
                    <a:p>
                      <a:r>
                        <a:rPr lang="en-US" altLang="zh-CN" dirty="0" smtClean="0"/>
                        <a:t>2013-5</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未知</a:t>
                      </a:r>
                    </a:p>
                    <a:p>
                      <a:endParaRPr lang="zh-CN" altLang="en-US" dirty="0"/>
                    </a:p>
                  </a:txBody>
                  <a:tcPr/>
                </a:tc>
              </a:tr>
            </a:tbl>
          </a:graphicData>
        </a:graphic>
      </p:graphicFrame>
    </p:spTree>
    <p:extLst>
      <p:ext uri="{BB962C8B-B14F-4D97-AF65-F5344CB8AC3E}">
        <p14:creationId xmlns:p14="http://schemas.microsoft.com/office/powerpoint/2010/main" val="343483004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b="1" dirty="0"/>
              <a:t>User Account Protection (UAP)</a:t>
            </a:r>
            <a:endParaRPr lang="zh-CN" altLang="en-US" b="1" dirty="0"/>
          </a:p>
        </p:txBody>
      </p:sp>
      <p:sp>
        <p:nvSpPr>
          <p:cNvPr id="3" name="内容占位符 2"/>
          <p:cNvSpPr>
            <a:spLocks noGrp="1"/>
          </p:cNvSpPr>
          <p:nvPr>
            <p:ph idx="1"/>
          </p:nvPr>
        </p:nvSpPr>
        <p:spPr/>
        <p:txBody>
          <a:bodyPr/>
          <a:lstStyle/>
          <a:p>
            <a:r>
              <a:rPr lang="zh-CN" altLang="en-US" dirty="0" smtClean="0"/>
              <a:t>微软建议用户使用</a:t>
            </a:r>
            <a:r>
              <a:rPr lang="en-US" altLang="zh-CN" dirty="0"/>
              <a:t>standard user </a:t>
            </a:r>
            <a:r>
              <a:rPr lang="en-US" altLang="zh-CN" dirty="0" smtClean="0"/>
              <a:t> account </a:t>
            </a:r>
          </a:p>
          <a:p>
            <a:endParaRPr lang="en-US" altLang="zh-CN" dirty="0"/>
          </a:p>
          <a:p>
            <a:r>
              <a:rPr lang="zh-CN" altLang="en-US" dirty="0" smtClean="0"/>
              <a:t>就算被攻击也可能只获得普通用户权限（没有提权漏洞的话：）</a:t>
            </a:r>
            <a:endParaRPr lang="zh-CN" alt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4176122"/>
            <a:ext cx="5591175" cy="155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304272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404664"/>
            <a:ext cx="8229600" cy="780696"/>
          </a:xfrm>
        </p:spPr>
        <p:txBody>
          <a:bodyPr>
            <a:normAutofit fontScale="90000"/>
          </a:bodyPr>
          <a:lstStyle/>
          <a:p>
            <a:r>
              <a:rPr lang="en-US" altLang="zh-CN" b="1" dirty="0" smtClean="0"/>
              <a:t>Agenda</a:t>
            </a:r>
            <a:endParaRPr lang="zh-CN" altLang="en-US" b="1"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2319011560"/>
              </p:ext>
            </p:extLst>
          </p:nvPr>
        </p:nvGraphicFramePr>
        <p:xfrm>
          <a:off x="611560" y="1484784"/>
          <a:ext cx="8363272" cy="52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7187339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谁的</a:t>
            </a:r>
            <a:r>
              <a:rPr lang="zh-CN" altLang="en-US" dirty="0" smtClean="0"/>
              <a:t>责任？</a:t>
            </a:r>
            <a:endParaRPr lang="zh-CN" altLang="en-US" dirty="0"/>
          </a:p>
        </p:txBody>
      </p:sp>
      <p:sp>
        <p:nvSpPr>
          <p:cNvPr id="3" name="内容占位符 2"/>
          <p:cNvSpPr>
            <a:spLocks noGrp="1"/>
          </p:cNvSpPr>
          <p:nvPr>
            <p:ph idx="1"/>
          </p:nvPr>
        </p:nvSpPr>
        <p:spPr>
          <a:xfrm>
            <a:off x="251520" y="1628800"/>
            <a:ext cx="8435280" cy="4536504"/>
          </a:xfrm>
        </p:spPr>
        <p:txBody>
          <a:bodyPr/>
          <a:lstStyle/>
          <a:p>
            <a:r>
              <a:rPr lang="zh-CN" altLang="en-US" dirty="0" smtClean="0"/>
              <a:t>是输入法漏洞吗？</a:t>
            </a:r>
            <a:endParaRPr lang="en-US" altLang="zh-CN" dirty="0" smtClean="0"/>
          </a:p>
          <a:p>
            <a:endParaRPr lang="en-US" altLang="zh-CN" dirty="0"/>
          </a:p>
          <a:p>
            <a:r>
              <a:rPr lang="zh-CN" altLang="en-US" dirty="0" smtClean="0"/>
              <a:t>还是</a:t>
            </a:r>
            <a:r>
              <a:rPr lang="en-US" altLang="zh-CN" dirty="0" smtClean="0"/>
              <a:t>UAC </a:t>
            </a:r>
            <a:r>
              <a:rPr lang="zh-CN" altLang="en-US" dirty="0" smtClean="0"/>
              <a:t>系统漏洞？</a:t>
            </a:r>
            <a:endParaRPr lang="en-US" altLang="zh-CN" dirty="0"/>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4130321"/>
            <a:ext cx="3672408"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4208" y="3368854"/>
            <a:ext cx="2562225"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5" name="Picture 5" descr="D:\vulnerability\research\UAC\议题\if\u=2050971560,2193375697&amp;fm=5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5976" y="3918108"/>
            <a:ext cx="1728192" cy="1728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78109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err="1" smtClean="0"/>
              <a:t>Kingsoft</a:t>
            </a:r>
            <a:r>
              <a:rPr lang="en-US" altLang="zh-CN" dirty="0" smtClean="0"/>
              <a:t> </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3" y="1628800"/>
            <a:ext cx="8074743" cy="4608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2097291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Demo Time</a:t>
            </a:r>
            <a:endParaRPr lang="zh-CN" altLang="en-US" dirty="0"/>
          </a:p>
        </p:txBody>
      </p:sp>
      <p:sp>
        <p:nvSpPr>
          <p:cNvPr id="5" name="内容占位符 4"/>
          <p:cNvSpPr>
            <a:spLocks noGrp="1"/>
          </p:cNvSpPr>
          <p:nvPr>
            <p:ph idx="1"/>
          </p:nvPr>
        </p:nvSpPr>
        <p:spPr>
          <a:xfrm>
            <a:off x="4499992" y="3501008"/>
            <a:ext cx="3168352" cy="923330"/>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marL="0" indent="0" algn="ctr">
              <a:buNone/>
            </a:pPr>
            <a:r>
              <a:rPr lang="en-US" altLang="zh-CN" sz="5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DEMO</a:t>
            </a:r>
            <a:endParaRPr lang="zh-CN" altLang="en-US" sz="5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125" y="2636912"/>
            <a:ext cx="3400425" cy="2466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285195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err="1" smtClean="0"/>
              <a:t>Kingsoft</a:t>
            </a:r>
            <a:r>
              <a:rPr lang="en-US" altLang="zh-CN" dirty="0" smtClean="0"/>
              <a:t> </a:t>
            </a:r>
            <a:r>
              <a:rPr lang="en-US" altLang="zh-CN" dirty="0" err="1" smtClean="0"/>
              <a:t>vs</a:t>
            </a:r>
            <a:r>
              <a:rPr lang="en-US" altLang="zh-CN" dirty="0" smtClean="0"/>
              <a:t> input method</a:t>
            </a:r>
            <a:endParaRPr lang="zh-CN" altLang="en-US" dirty="0"/>
          </a:p>
        </p:txBody>
      </p:sp>
      <p:sp>
        <p:nvSpPr>
          <p:cNvPr id="5" name="内容占位符 4"/>
          <p:cNvSpPr>
            <a:spLocks noGrp="1"/>
          </p:cNvSpPr>
          <p:nvPr>
            <p:ph idx="1"/>
          </p:nvPr>
        </p:nvSpPr>
        <p:spPr/>
        <p:txBody>
          <a:bodyPr/>
          <a:lstStyle/>
          <a:p>
            <a:endParaRPr lang="zh-CN" altLang="en-US" dirty="0"/>
          </a:p>
        </p:txBody>
      </p:sp>
      <p:pic>
        <p:nvPicPr>
          <p:cNvPr id="1026" name="Picture 2" descr="D:\vulnerability\research\UAC\议题\if\未命名.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7456" y="2435308"/>
            <a:ext cx="4896544" cy="319339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vulnerability\research\UAC\议题\if\未命名.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2435308"/>
            <a:ext cx="3911965" cy="2414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34117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additive="base">
                                        <p:cTn id="7" dur="500" fill="hold"/>
                                        <p:tgtEl>
                                          <p:spTgt spid="1027"/>
                                        </p:tgtEl>
                                        <p:attrNameLst>
                                          <p:attrName>ppt_x</p:attrName>
                                        </p:attrNameLst>
                                      </p:cBhvr>
                                      <p:tavLst>
                                        <p:tav tm="0">
                                          <p:val>
                                            <p:strVal val="#ppt_x"/>
                                          </p:val>
                                        </p:tav>
                                        <p:tav tm="100000">
                                          <p:val>
                                            <p:strVal val="#ppt_x"/>
                                          </p:val>
                                        </p:tav>
                                      </p:tavLst>
                                    </p:anim>
                                    <p:anim calcmode="lin" valueType="num">
                                      <p:cBhvr additive="base">
                                        <p:cTn id="8"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additive="base">
                                        <p:cTn id="13" dur="500" fill="hold"/>
                                        <p:tgtEl>
                                          <p:spTgt spid="1026"/>
                                        </p:tgtEl>
                                        <p:attrNameLst>
                                          <p:attrName>ppt_x</p:attrName>
                                        </p:attrNameLst>
                                      </p:cBhvr>
                                      <p:tavLst>
                                        <p:tav tm="0">
                                          <p:val>
                                            <p:strVal val="#ppt_x"/>
                                          </p:val>
                                        </p:tav>
                                        <p:tav tm="100000">
                                          <p:val>
                                            <p:strVal val="#ppt_x"/>
                                          </p:val>
                                        </p:tav>
                                      </p:tavLst>
                                    </p:anim>
                                    <p:anim calcmode="lin" valueType="num">
                                      <p:cBhvr additive="base">
                                        <p:cTn id="14"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UAC </a:t>
            </a:r>
            <a:r>
              <a:rPr lang="en-US" altLang="zh-CN" dirty="0" err="1" smtClean="0"/>
              <a:t>vs</a:t>
            </a:r>
            <a:r>
              <a:rPr lang="en-US" altLang="zh-CN" dirty="0" smtClean="0"/>
              <a:t> Input </a:t>
            </a:r>
            <a:r>
              <a:rPr lang="en-US" altLang="zh-CN" dirty="0"/>
              <a:t>Method</a:t>
            </a:r>
            <a:endParaRPr lang="zh-CN" altLang="en-US" dirty="0"/>
          </a:p>
        </p:txBody>
      </p:sp>
      <p:sp>
        <p:nvSpPr>
          <p:cNvPr id="3" name="内容占位符 2"/>
          <p:cNvSpPr>
            <a:spLocks noGrp="1"/>
          </p:cNvSpPr>
          <p:nvPr>
            <p:ph idx="1"/>
          </p:nvPr>
        </p:nvSpPr>
        <p:spPr>
          <a:xfrm>
            <a:off x="457200" y="1628800"/>
            <a:ext cx="8219256" cy="4824536"/>
          </a:xfrm>
        </p:spPr>
        <p:txBody>
          <a:bodyPr/>
          <a:lstStyle/>
          <a:p>
            <a:r>
              <a:rPr lang="zh-CN" altLang="en-US" dirty="0" smtClean="0"/>
              <a:t>和</a:t>
            </a:r>
            <a:r>
              <a:rPr lang="en-US" altLang="zh-CN" dirty="0" err="1" smtClean="0"/>
              <a:t>kingsoft</a:t>
            </a:r>
            <a:r>
              <a:rPr lang="zh-CN" altLang="en-US" dirty="0" smtClean="0"/>
              <a:t>同样的模式，普通用户直接</a:t>
            </a:r>
            <a:r>
              <a:rPr lang="zh-CN" altLang="en-US" dirty="0"/>
              <a:t>起</a:t>
            </a:r>
            <a:r>
              <a:rPr lang="en-US" altLang="zh-CN" dirty="0" smtClean="0"/>
              <a:t>system</a:t>
            </a:r>
            <a:r>
              <a:rPr lang="zh-CN" altLang="en-US" dirty="0" smtClean="0"/>
              <a:t>权限的界面交互进程</a:t>
            </a:r>
            <a:endParaRPr lang="en-US" altLang="zh-CN" dirty="0" smtClean="0"/>
          </a:p>
          <a:p>
            <a:endParaRPr lang="en-US" altLang="zh-CN" dirty="0" smtClean="0"/>
          </a:p>
          <a:p>
            <a:endParaRPr lang="en-US" altLang="zh-CN" dirty="0"/>
          </a:p>
          <a:p>
            <a:r>
              <a:rPr lang="zh-CN" altLang="en-US" dirty="0" smtClean="0"/>
              <a:t>为什么要输入法去修补？</a:t>
            </a:r>
            <a:endParaRPr lang="en-US" altLang="zh-CN" dirty="0" smtClean="0"/>
          </a:p>
          <a:p>
            <a:endParaRPr lang="en-US" altLang="zh-CN" dirty="0"/>
          </a:p>
          <a:p>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5" y="2926499"/>
            <a:ext cx="3762375" cy="3209925"/>
          </a:xfrm>
          <a:prstGeom prst="rect">
            <a:avLst/>
          </a:prstGeom>
        </p:spPr>
      </p:pic>
    </p:spTree>
    <p:extLst>
      <p:ext uri="{BB962C8B-B14F-4D97-AF65-F5344CB8AC3E}">
        <p14:creationId xmlns:p14="http://schemas.microsoft.com/office/powerpoint/2010/main" val="74149953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IME TO </a:t>
            </a:r>
            <a:r>
              <a:rPr lang="en-US" altLang="zh-CN" dirty="0"/>
              <a:t>FIX</a:t>
            </a:r>
            <a:r>
              <a:rPr lang="zh-CN" altLang="en-US" dirty="0"/>
              <a:t>？</a:t>
            </a:r>
          </a:p>
        </p:txBody>
      </p:sp>
      <p:sp>
        <p:nvSpPr>
          <p:cNvPr id="3" name="内容占位符 2"/>
          <p:cNvSpPr>
            <a:spLocks noGrp="1"/>
          </p:cNvSpPr>
          <p:nvPr>
            <p:ph idx="1"/>
          </p:nvPr>
        </p:nvSpPr>
        <p:spPr/>
        <p:txBody>
          <a:bodyPr/>
          <a:lstStyle/>
          <a:p>
            <a:r>
              <a:rPr lang="zh-CN" altLang="en-US" dirty="0" smtClean="0"/>
              <a:t>输入法修补很难根除这样的漏洞</a:t>
            </a:r>
            <a:endParaRPr lang="en-US" altLang="zh-CN" dirty="0" smtClean="0"/>
          </a:p>
          <a:p>
            <a:endParaRPr lang="en-US" altLang="zh-CN" dirty="0"/>
          </a:p>
          <a:p>
            <a:r>
              <a:rPr lang="zh-CN" altLang="en-US" dirty="0" smtClean="0"/>
              <a:t>除非不提供各种各样扩展功能</a:t>
            </a:r>
            <a:endParaRPr lang="en-US" altLang="zh-CN" dirty="0" smtClean="0"/>
          </a:p>
          <a:p>
            <a:pPr lvl="1"/>
            <a:r>
              <a:rPr lang="zh-CN" altLang="en-US" dirty="0" smtClean="0"/>
              <a:t>我的菜单 </a:t>
            </a:r>
            <a:endParaRPr lang="en-US" altLang="zh-CN" dirty="0" smtClean="0"/>
          </a:p>
          <a:p>
            <a:pPr lvl="1"/>
            <a:r>
              <a:rPr lang="zh-CN" altLang="en-US" dirty="0" smtClean="0"/>
              <a:t>我的搜索 </a:t>
            </a:r>
            <a:endParaRPr lang="en-US" altLang="zh-CN" dirty="0" smtClean="0"/>
          </a:p>
          <a:p>
            <a:pPr lvl="1"/>
            <a:r>
              <a:rPr lang="zh-CN" altLang="en-US" dirty="0"/>
              <a:t>我</a:t>
            </a:r>
            <a:r>
              <a:rPr lang="zh-CN" altLang="en-US" dirty="0" smtClean="0"/>
              <a:t>的翻译 </a:t>
            </a:r>
            <a:endParaRPr lang="en-US" altLang="zh-CN" dirty="0" smtClean="0"/>
          </a:p>
          <a:p>
            <a:pPr lvl="1"/>
            <a:r>
              <a:rPr lang="zh-CN" altLang="en-US" dirty="0"/>
              <a:t>我</a:t>
            </a:r>
            <a:r>
              <a:rPr lang="zh-CN" altLang="en-US" dirty="0" smtClean="0"/>
              <a:t>的帮助</a:t>
            </a:r>
            <a:endParaRPr lang="en-US" altLang="zh-CN" dirty="0" smtClean="0"/>
          </a:p>
          <a:p>
            <a:pPr lvl="1"/>
            <a:r>
              <a:rPr lang="zh-CN" altLang="en-US" dirty="0"/>
              <a:t>我</a:t>
            </a:r>
            <a:r>
              <a:rPr lang="zh-CN" altLang="en-US" dirty="0" smtClean="0"/>
              <a:t>的流量 </a:t>
            </a:r>
            <a:endParaRPr lang="en-US" altLang="zh-CN" dirty="0" smtClean="0"/>
          </a:p>
          <a:p>
            <a:pPr lvl="1"/>
            <a:r>
              <a:rPr lang="zh-CN" altLang="en-US" dirty="0" smtClean="0"/>
              <a:t>我的用户 </a:t>
            </a:r>
            <a:r>
              <a:rPr lang="en-US" altLang="zh-CN" dirty="0" smtClean="0"/>
              <a:t>……</a:t>
            </a:r>
            <a:endParaRPr lang="zh-CN" altLang="en-US" dirty="0"/>
          </a:p>
        </p:txBody>
      </p:sp>
      <p:pic>
        <p:nvPicPr>
          <p:cNvPr id="2050" name="Picture 2" descr="D:\vulnerability\research\UAC\议题\if\未命WW名.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838447" y="3025221"/>
            <a:ext cx="474340" cy="4743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vulnerability\research\UAC\议题\if\未命WW名.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151863" y="3478956"/>
            <a:ext cx="474340" cy="4743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D:\vulnerability\research\UAC\议题\if\未命WW名.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419872" y="3953296"/>
            <a:ext cx="474340" cy="4743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D:\vulnerability\research\UAC\议题\if\未命WW名.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657042" y="4427636"/>
            <a:ext cx="474340" cy="47434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D:\vulnerability\research\UAC\议题\if\未命WW名.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894212" y="4869160"/>
            <a:ext cx="474340" cy="4743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D:\vulnerability\research\UAC\议题\if\未命WW名.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131382" y="5343500"/>
            <a:ext cx="474340" cy="474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00615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CVE-2011-2010</a:t>
            </a:r>
            <a:endParaRPr lang="zh-CN" altLang="en-US" dirty="0"/>
          </a:p>
        </p:txBody>
      </p:sp>
      <p:sp>
        <p:nvSpPr>
          <p:cNvPr id="3" name="内容占位符 2"/>
          <p:cNvSpPr>
            <a:spLocks noGrp="1"/>
          </p:cNvSpPr>
          <p:nvPr>
            <p:ph idx="1"/>
          </p:nvPr>
        </p:nvSpPr>
        <p:spPr/>
        <p:txBody>
          <a:bodyPr/>
          <a:lstStyle/>
          <a:p>
            <a:endParaRPr lang="zh-CN" altLang="en-US"/>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332" y="1700808"/>
            <a:ext cx="8829675"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2973983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solidFill>
                  <a:schemeClr val="tx1"/>
                </a:solidFill>
              </a:rPr>
              <a:t>UAC is the Only One</a:t>
            </a:r>
            <a:r>
              <a:rPr lang="en-US" altLang="zh-CN" dirty="0" smtClean="0">
                <a:solidFill>
                  <a:schemeClr val="tx1"/>
                </a:solidFill>
              </a:rPr>
              <a:t>?</a:t>
            </a:r>
            <a:endParaRPr lang="zh-CN" altLang="en-US" dirty="0">
              <a:solidFill>
                <a:schemeClr val="tx1"/>
              </a:solidFill>
            </a:endParaRPr>
          </a:p>
        </p:txBody>
      </p:sp>
      <p:pic>
        <p:nvPicPr>
          <p:cNvPr id="16386" name="Picture 2" descr="D:\vulnerability\research\UAC\议题\if\127ba9881a4g215.jpg"/>
          <p:cNvPicPr>
            <a:picLocks noGrp="1" noChangeAspect="1" noChangeArrowheads="1" noCro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915816" y="2420888"/>
            <a:ext cx="2448272" cy="2448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66747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修改计算机密码</a:t>
            </a:r>
            <a:endParaRPr lang="zh-CN" altLang="en-US" dirty="0"/>
          </a:p>
        </p:txBody>
      </p:sp>
      <p:sp>
        <p:nvSpPr>
          <p:cNvPr id="3" name="内容占位符 2"/>
          <p:cNvSpPr>
            <a:spLocks noGrp="1"/>
          </p:cNvSpPr>
          <p:nvPr>
            <p:ph idx="1"/>
          </p:nvPr>
        </p:nvSpPr>
        <p:spPr/>
        <p:txBody>
          <a:bodyPr/>
          <a:lstStyle/>
          <a:p>
            <a:r>
              <a:rPr lang="en-US" altLang="zh-CN" dirty="0" smtClean="0"/>
              <a:t>LoginUi.exe </a:t>
            </a:r>
            <a:r>
              <a:rPr lang="en-US" altLang="zh-CN" dirty="0" err="1" smtClean="0"/>
              <a:t>qqpinyin</a:t>
            </a:r>
            <a:endParaRPr lang="en-US" altLang="zh-CN" dirty="0" smtClean="0"/>
          </a:p>
        </p:txBody>
      </p:sp>
      <p:pic>
        <p:nvPicPr>
          <p:cNvPr id="4" name="图片 3" descr="D:\vulnerability\have find vulnhunt\CAL-2013-0025 qq pinyin 修改系统密码翻译功能本地权限提升漏洞\20130528_203808.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5656" y="2204864"/>
            <a:ext cx="5968391" cy="4743489"/>
          </a:xfrm>
          <a:prstGeom prst="rect">
            <a:avLst/>
          </a:prstGeom>
          <a:noFill/>
          <a:ln>
            <a:noFill/>
          </a:ln>
        </p:spPr>
      </p:pic>
    </p:spTree>
    <p:extLst>
      <p:ext uri="{BB962C8B-B14F-4D97-AF65-F5344CB8AC3E}">
        <p14:creationId xmlns:p14="http://schemas.microsoft.com/office/powerpoint/2010/main" val="149017088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
            </a:r>
            <a:br>
              <a:rPr lang="zh-CN" altLang="en-US" dirty="0"/>
            </a:br>
            <a:r>
              <a:rPr lang="en-US" altLang="zh-CN" b="1" dirty="0"/>
              <a:t>Mandatory Integrity Control (MIC) </a:t>
            </a:r>
            <a:endParaRPr lang="zh-CN" altLang="en-US" b="1" dirty="0"/>
          </a:p>
        </p:txBody>
      </p:sp>
      <p:sp>
        <p:nvSpPr>
          <p:cNvPr id="3" name="内容占位符 2"/>
          <p:cNvSpPr>
            <a:spLocks noGrp="1"/>
          </p:cNvSpPr>
          <p:nvPr>
            <p:ph idx="1"/>
          </p:nvPr>
        </p:nvSpPr>
        <p:spPr/>
        <p:txBody>
          <a:bodyPr>
            <a:normAutofit/>
          </a:bodyPr>
          <a:lstStyle/>
          <a:p>
            <a:pPr>
              <a:buFont typeface="Wingdings" pitchFamily="2" charset="2"/>
              <a:buChar char="Ø"/>
            </a:pPr>
            <a:r>
              <a:rPr lang="zh-CN" altLang="en-US" dirty="0" smtClean="0"/>
              <a:t>每个安全对象拥有一个</a:t>
            </a:r>
            <a:r>
              <a:rPr lang="en-US" altLang="zh-CN" dirty="0" smtClean="0"/>
              <a:t>integrity </a:t>
            </a:r>
            <a:r>
              <a:rPr lang="en-US" altLang="zh-CN" dirty="0"/>
              <a:t>level </a:t>
            </a:r>
            <a:endParaRPr lang="en-US" altLang="zh-CN" dirty="0" smtClean="0"/>
          </a:p>
          <a:p>
            <a:pPr marL="0" indent="0">
              <a:buNone/>
            </a:pPr>
            <a:endParaRPr lang="en-US" altLang="zh-CN" dirty="0"/>
          </a:p>
          <a:p>
            <a:pPr>
              <a:buFont typeface="Wingdings" pitchFamily="2" charset="2"/>
              <a:buChar char="Ø"/>
            </a:pPr>
            <a:r>
              <a:rPr lang="en-US" altLang="zh-CN" dirty="0" smtClean="0"/>
              <a:t>Low IL</a:t>
            </a:r>
            <a:r>
              <a:rPr lang="zh-CN" altLang="en-US" dirty="0" smtClean="0"/>
              <a:t>不能主动和</a:t>
            </a:r>
            <a:r>
              <a:rPr lang="en-US" altLang="zh-CN" dirty="0" smtClean="0"/>
              <a:t>high IL </a:t>
            </a:r>
            <a:r>
              <a:rPr lang="zh-CN" altLang="en-US" dirty="0"/>
              <a:t>交互</a:t>
            </a:r>
            <a:endParaRPr lang="en-US" altLang="zh-CN" dirty="0" smtClean="0"/>
          </a:p>
          <a:p>
            <a:pPr lvl="1"/>
            <a:r>
              <a:rPr lang="en-US" altLang="zh-CN" dirty="0" err="1" smtClean="0"/>
              <a:t>CreateRemoteThread</a:t>
            </a:r>
            <a:endParaRPr lang="en-US" altLang="zh-CN" dirty="0"/>
          </a:p>
          <a:p>
            <a:pPr lvl="1"/>
            <a:r>
              <a:rPr lang="en-US" altLang="zh-CN" dirty="0" err="1" smtClean="0"/>
              <a:t>SetThreadContext</a:t>
            </a:r>
            <a:endParaRPr lang="en-US" altLang="zh-CN" dirty="0" smtClean="0"/>
          </a:p>
          <a:p>
            <a:pPr lvl="1"/>
            <a:r>
              <a:rPr lang="en-US" altLang="zh-CN" dirty="0" err="1" smtClean="0"/>
              <a:t>WriteProcessMemory</a:t>
            </a:r>
            <a:endParaRPr lang="en-US" altLang="zh-CN" dirty="0" smtClean="0"/>
          </a:p>
          <a:p>
            <a:endParaRPr lang="en-US" altLang="zh-CN" dirty="0"/>
          </a:p>
          <a:p>
            <a:pPr>
              <a:buFont typeface="Wingdings" pitchFamily="2" charset="2"/>
              <a:buChar char="Ø"/>
            </a:pPr>
            <a:r>
              <a:rPr lang="zh-CN" altLang="en-US" dirty="0"/>
              <a:t>只有通过</a:t>
            </a:r>
            <a:r>
              <a:rPr lang="en-US" altLang="zh-CN" dirty="0" smtClean="0"/>
              <a:t>RPC/LPC</a:t>
            </a:r>
            <a:r>
              <a:rPr lang="zh-CN" altLang="en-US" dirty="0" smtClean="0"/>
              <a:t>、</a:t>
            </a:r>
            <a:r>
              <a:rPr lang="en-US" altLang="zh-CN" dirty="0" smtClean="0"/>
              <a:t>PIPE </a:t>
            </a:r>
            <a:r>
              <a:rPr lang="zh-CN" altLang="en-US" dirty="0" smtClean="0"/>
              <a:t>或者权限模仿进行通信</a:t>
            </a:r>
            <a:endParaRPr lang="en-US" altLang="zh-CN" dirty="0"/>
          </a:p>
          <a:p>
            <a:endParaRPr lang="zh-CN" altLang="en-US" dirty="0"/>
          </a:p>
        </p:txBody>
      </p:sp>
    </p:spTree>
    <p:extLst>
      <p:ext uri="{BB962C8B-B14F-4D97-AF65-F5344CB8AC3E}">
        <p14:creationId xmlns:p14="http://schemas.microsoft.com/office/powerpoint/2010/main" val="25303837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修改计算机密码</a:t>
            </a:r>
            <a:endParaRPr lang="zh-CN" altLang="en-US" dirty="0"/>
          </a:p>
        </p:txBody>
      </p:sp>
      <p:pic>
        <p:nvPicPr>
          <p:cNvPr id="4" name="内容占位符 3" descr="D:\vulnerability\have find vulnhunt\CAL-2013-0025 qq pinyin 修改系统密码翻译功能本地权限提升漏洞\20130528_203814.jpg"/>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547664" y="2060848"/>
            <a:ext cx="5760640" cy="4320480"/>
          </a:xfrm>
          <a:prstGeom prst="rect">
            <a:avLst/>
          </a:prstGeom>
          <a:noFill/>
          <a:ln>
            <a:noFill/>
          </a:ln>
        </p:spPr>
      </p:pic>
    </p:spTree>
    <p:extLst>
      <p:ext uri="{BB962C8B-B14F-4D97-AF65-F5344CB8AC3E}">
        <p14:creationId xmlns:p14="http://schemas.microsoft.com/office/powerpoint/2010/main" val="43519754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err="1" smtClean="0"/>
              <a:t>Qqpinyin</a:t>
            </a:r>
            <a:r>
              <a:rPr lang="en-US" altLang="zh-CN" dirty="0" smtClean="0"/>
              <a:t>  LoginUi.exe</a:t>
            </a:r>
            <a:endParaRPr lang="zh-CN" altLang="en-US" dirty="0"/>
          </a:p>
        </p:txBody>
      </p:sp>
      <p:sp>
        <p:nvSpPr>
          <p:cNvPr id="3" name="内容占位符 2"/>
          <p:cNvSpPr>
            <a:spLocks noGrp="1"/>
          </p:cNvSpPr>
          <p:nvPr>
            <p:ph idx="1"/>
          </p:nvPr>
        </p:nvSpPr>
        <p:spPr/>
        <p:txBody>
          <a:bodyPr/>
          <a:lstStyle/>
          <a:p>
            <a:r>
              <a:rPr lang="en-US" altLang="zh-CN" dirty="0" smtClean="0"/>
              <a:t>5</a:t>
            </a:r>
            <a:r>
              <a:rPr lang="zh-CN" altLang="en-US" dirty="0" smtClean="0"/>
              <a:t>月份提交</a:t>
            </a:r>
            <a:r>
              <a:rPr lang="en-US" altLang="zh-CN" dirty="0" err="1" smtClean="0"/>
              <a:t>tencent</a:t>
            </a:r>
            <a:endParaRPr lang="en-US" altLang="zh-CN" dirty="0" smtClean="0"/>
          </a:p>
          <a:p>
            <a:r>
              <a:rPr lang="en-US" altLang="zh-CN" dirty="0" smtClean="0"/>
              <a:t>6</a:t>
            </a:r>
            <a:r>
              <a:rPr lang="zh-CN" altLang="en-US" dirty="0" smtClean="0"/>
              <a:t>月份修补</a:t>
            </a:r>
            <a:endParaRPr lang="zh-CN" altLang="en-US" dirty="0"/>
          </a:p>
        </p:txBody>
      </p:sp>
      <p:pic>
        <p:nvPicPr>
          <p:cNvPr id="4098" name="Picture 2" descr="D:\vulnerability\research\UAC\议题\if\图片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031" y="3212976"/>
            <a:ext cx="8449361" cy="1952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954919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解决办法</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384043458"/>
              </p:ext>
            </p:extLst>
          </p:nvPr>
        </p:nvGraphicFramePr>
        <p:xfrm>
          <a:off x="251520" y="1556792"/>
          <a:ext cx="8291264" cy="4680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8111880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该吃药了</a:t>
            </a:r>
            <a:r>
              <a:rPr lang="en-US" altLang="zh-CN" dirty="0" smtClean="0"/>
              <a:t>..</a:t>
            </a:r>
            <a:endParaRPr lang="zh-CN" altLang="en-US" dirty="0"/>
          </a:p>
        </p:txBody>
      </p:sp>
      <p:sp>
        <p:nvSpPr>
          <p:cNvPr id="5" name="内容占位符 4"/>
          <p:cNvSpPr>
            <a:spLocks noGrp="1"/>
          </p:cNvSpPr>
          <p:nvPr>
            <p:ph idx="1"/>
          </p:nvPr>
        </p:nvSpPr>
        <p:spPr/>
        <p:txBody>
          <a:bodyPr/>
          <a:lstStyle/>
          <a:p>
            <a:r>
              <a:rPr lang="zh-CN" altLang="en-US" dirty="0" smtClean="0"/>
              <a:t>微软</a:t>
            </a:r>
            <a:r>
              <a:rPr lang="en-US" altLang="zh-CN" dirty="0" smtClean="0"/>
              <a:t>:</a:t>
            </a:r>
            <a:r>
              <a:rPr lang="zh-CN" altLang="en-US" dirty="0" smtClean="0"/>
              <a:t> 让我修补？</a:t>
            </a:r>
            <a:endParaRPr lang="en-US" altLang="zh-CN" dirty="0" smtClean="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2420888"/>
            <a:ext cx="4903681" cy="3672408"/>
          </a:xfrm>
          <a:prstGeom prst="rect">
            <a:avLst/>
          </a:prstGeom>
        </p:spPr>
      </p:pic>
    </p:spTree>
    <p:extLst>
      <p:ext uri="{BB962C8B-B14F-4D97-AF65-F5344CB8AC3E}">
        <p14:creationId xmlns:p14="http://schemas.microsoft.com/office/powerpoint/2010/main" val="265775413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
            </a:r>
            <a:br>
              <a:rPr lang="zh-CN" altLang="en-US" dirty="0"/>
            </a:br>
            <a:r>
              <a:rPr lang="en-US" altLang="zh-CN" dirty="0"/>
              <a:t>Questions? </a:t>
            </a:r>
            <a:endParaRPr lang="zh-CN" altLang="en-US" dirty="0"/>
          </a:p>
        </p:txBody>
      </p:sp>
      <p:sp>
        <p:nvSpPr>
          <p:cNvPr id="3" name="内容占位符 2"/>
          <p:cNvSpPr>
            <a:spLocks noGrp="1"/>
          </p:cNvSpPr>
          <p:nvPr>
            <p:ph idx="1"/>
          </p:nvPr>
        </p:nvSpPr>
        <p:spPr/>
        <p:txBody>
          <a:bodyPr/>
          <a:lstStyle/>
          <a:p>
            <a:endParaRPr lang="en-US" altLang="zh-CN" dirty="0" smtClean="0"/>
          </a:p>
          <a:p>
            <a:r>
              <a:rPr lang="en-US" altLang="zh-CN" b="1" dirty="0" smtClean="0"/>
              <a:t>834858875@qq.com</a:t>
            </a:r>
            <a:endParaRPr lang="zh-CN" altLang="en-US" b="1" dirty="0"/>
          </a:p>
        </p:txBody>
      </p:sp>
      <p:sp>
        <p:nvSpPr>
          <p:cNvPr id="4" name="矩形 3"/>
          <p:cNvSpPr/>
          <p:nvPr/>
        </p:nvSpPr>
        <p:spPr>
          <a:xfrm>
            <a:off x="2627784" y="3717032"/>
            <a:ext cx="3361177" cy="1200329"/>
          </a:xfrm>
          <a:prstGeom prst="rect">
            <a:avLst/>
          </a:prstGeom>
        </p:spPr>
        <p:txBody>
          <a:bodyPr wrap="none">
            <a:spAutoFit/>
          </a:bodyPr>
          <a:lstStyle/>
          <a:p>
            <a:pPr marL="393192" lvl="1" indent="0" algn="ctr">
              <a:buNone/>
            </a:pPr>
            <a:r>
              <a:rPr lang="zh-CN" altLang="en-US" sz="7200" b="1" i="1" dirty="0"/>
              <a:t>谢谢！</a:t>
            </a:r>
            <a:endParaRPr lang="en-US" altLang="zh-CN" sz="7200" b="1" i="1" dirty="0"/>
          </a:p>
        </p:txBody>
      </p:sp>
    </p:spTree>
    <p:extLst>
      <p:ext uri="{BB962C8B-B14F-4D97-AF65-F5344CB8AC3E}">
        <p14:creationId xmlns:p14="http://schemas.microsoft.com/office/powerpoint/2010/main" val="77356872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4800" dirty="0"/>
              <a:t/>
            </a:r>
            <a:br>
              <a:rPr lang="zh-CN" altLang="en-US" sz="4800" dirty="0"/>
            </a:br>
            <a:r>
              <a:rPr lang="en-US" altLang="zh-CN" sz="4800" b="1" dirty="0"/>
              <a:t>Mandatory Integrity Control (MIC) </a:t>
            </a:r>
            <a:endParaRPr lang="zh-CN" altLang="en-US" sz="4500" b="1" dirty="0"/>
          </a:p>
        </p:txBody>
      </p:sp>
      <p:sp>
        <p:nvSpPr>
          <p:cNvPr id="3" name="内容占位符 2"/>
          <p:cNvSpPr>
            <a:spLocks noGrp="1"/>
          </p:cNvSpPr>
          <p:nvPr>
            <p:ph idx="1"/>
          </p:nvPr>
        </p:nvSpPr>
        <p:spPr/>
        <p:txBody>
          <a:bodyPr/>
          <a:lstStyle/>
          <a:p>
            <a:endParaRPr lang="zh-CN" alt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1628800"/>
            <a:ext cx="5832648" cy="4867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2427853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500" b="1" dirty="0"/>
              <a:t>UI Privilege Isolation (UIPI) </a:t>
            </a:r>
            <a:endParaRPr lang="zh-CN" altLang="en-US" sz="4500" b="1" dirty="0"/>
          </a:p>
        </p:txBody>
      </p:sp>
      <p:graphicFrame>
        <p:nvGraphicFramePr>
          <p:cNvPr id="13" name="内容占位符 12"/>
          <p:cNvGraphicFramePr>
            <a:graphicFrameLocks noGrp="1"/>
          </p:cNvGraphicFramePr>
          <p:nvPr>
            <p:ph idx="1"/>
            <p:extLst>
              <p:ext uri="{D42A27DB-BD31-4B8C-83A1-F6EECF244321}">
                <p14:modId xmlns:p14="http://schemas.microsoft.com/office/powerpoint/2010/main" val="604565599"/>
              </p:ext>
            </p:extLst>
          </p:nvPr>
        </p:nvGraphicFramePr>
        <p:xfrm>
          <a:off x="0" y="1628800"/>
          <a:ext cx="9252520" cy="4536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乘号 14"/>
          <p:cNvSpPr/>
          <p:nvPr/>
        </p:nvSpPr>
        <p:spPr>
          <a:xfrm>
            <a:off x="1187624" y="476672"/>
            <a:ext cx="6120680" cy="652534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99052892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5400" b="1" dirty="0"/>
              <a:t>UI Privilege Isolation (UIPI) </a:t>
            </a:r>
            <a:endParaRPr lang="zh-CN" altLang="en-US" dirty="0"/>
          </a:p>
        </p:txBody>
      </p:sp>
      <p:sp>
        <p:nvSpPr>
          <p:cNvPr id="3" name="内容占位符 2"/>
          <p:cNvSpPr>
            <a:spLocks noGrp="1"/>
          </p:cNvSpPr>
          <p:nvPr>
            <p:ph idx="1"/>
          </p:nvPr>
        </p:nvSpPr>
        <p:spPr/>
        <p:txBody>
          <a:bodyPr/>
          <a:lstStyle/>
          <a:p>
            <a:endParaRPr lang="en-US" altLang="zh-CN" dirty="0"/>
          </a:p>
          <a:p>
            <a:r>
              <a:rPr lang="en-US" altLang="zh-CN" dirty="0" err="1" smtClean="0"/>
              <a:t>TokenUIAccess</a:t>
            </a:r>
            <a:endParaRPr lang="en-US" altLang="zh-CN" dirty="0" smtClean="0"/>
          </a:p>
          <a:p>
            <a:pPr lvl="1"/>
            <a:r>
              <a:rPr lang="zh-CN" altLang="en-US" dirty="0"/>
              <a:t>拥有这个</a:t>
            </a:r>
            <a:r>
              <a:rPr lang="en-US" altLang="zh-CN" dirty="0" smtClean="0"/>
              <a:t>token</a:t>
            </a:r>
            <a:r>
              <a:rPr lang="zh-CN" altLang="en-US" dirty="0" smtClean="0"/>
              <a:t>的应用可以突破</a:t>
            </a:r>
            <a:r>
              <a:rPr lang="en-US" altLang="zh-CN" dirty="0" smtClean="0"/>
              <a:t>UIPI</a:t>
            </a:r>
            <a:r>
              <a:rPr lang="zh-CN" altLang="en-US" dirty="0" smtClean="0"/>
              <a:t>的限制</a:t>
            </a:r>
            <a:endParaRPr lang="en-US" altLang="zh-CN" dirty="0" smtClean="0"/>
          </a:p>
          <a:p>
            <a:pPr lvl="1"/>
            <a:endParaRPr lang="en-US" altLang="zh-CN" dirty="0"/>
          </a:p>
          <a:p>
            <a:pPr lvl="1"/>
            <a:r>
              <a:rPr lang="zh-CN" altLang="en-US" dirty="0" smtClean="0"/>
              <a:t>主要用于</a:t>
            </a:r>
            <a:r>
              <a:rPr lang="en-US" altLang="zh-CN" dirty="0" smtClean="0"/>
              <a:t>windows</a:t>
            </a:r>
            <a:r>
              <a:rPr lang="zh-CN" altLang="en-US" dirty="0" smtClean="0"/>
              <a:t>的辅助功能程序 </a:t>
            </a:r>
            <a:endParaRPr lang="zh-CN" altLang="en-US" dirty="0"/>
          </a:p>
        </p:txBody>
      </p:sp>
    </p:spTree>
    <p:extLst>
      <p:ext uri="{BB962C8B-B14F-4D97-AF65-F5344CB8AC3E}">
        <p14:creationId xmlns:p14="http://schemas.microsoft.com/office/powerpoint/2010/main" val="231408578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HHY-01">
  <a:themeElements>
    <a:clrScheme name="凤舞九天">
      <a:dk1>
        <a:sysClr val="windowText" lastClr="000000"/>
      </a:dk1>
      <a:lt1>
        <a:sysClr val="window" lastClr="FFFFFF"/>
      </a:lt1>
      <a:dk2>
        <a:srgbClr val="004646"/>
      </a:dk2>
      <a:lt2>
        <a:srgbClr val="E1F0FF"/>
      </a:lt2>
      <a:accent1>
        <a:srgbClr val="50742F"/>
      </a:accent1>
      <a:accent2>
        <a:srgbClr val="268868"/>
      </a:accent2>
      <a:accent3>
        <a:srgbClr val="33BD56"/>
      </a:accent3>
      <a:accent4>
        <a:srgbClr val="4BC5B9"/>
      </a:accent4>
      <a:accent5>
        <a:srgbClr val="3163CA"/>
      </a:accent5>
      <a:accent6>
        <a:srgbClr val="4B14AA"/>
      </a:accent6>
      <a:hlink>
        <a:srgbClr val="D9BE02"/>
      </a:hlink>
      <a:folHlink>
        <a:srgbClr val="F900F9"/>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4494</TotalTime>
  <Words>3604</Words>
  <Application>Microsoft Office PowerPoint</Application>
  <PresentationFormat>全屏显示(4:3)</PresentationFormat>
  <Paragraphs>464</Paragraphs>
  <Slides>64</Slides>
  <Notes>57</Notes>
  <HiddenSlides>0</HiddenSlides>
  <MMClips>0</MMClips>
  <ScaleCrop>false</ScaleCrop>
  <HeadingPairs>
    <vt:vector size="4" baseType="variant">
      <vt:variant>
        <vt:lpstr>主题</vt:lpstr>
      </vt:variant>
      <vt:variant>
        <vt:i4>1</vt:i4>
      </vt:variant>
      <vt:variant>
        <vt:lpstr>幻灯片标题</vt:lpstr>
      </vt:variant>
      <vt:variant>
        <vt:i4>64</vt:i4>
      </vt:variant>
    </vt:vector>
  </HeadingPairs>
  <TitlesOfParts>
    <vt:vector size="65" baseType="lpstr">
      <vt:lpstr>HHY-01</vt:lpstr>
      <vt:lpstr>深入思考UAC背后安全问题</vt:lpstr>
      <vt:lpstr>About Me</vt:lpstr>
      <vt:lpstr>Agenda</vt:lpstr>
      <vt:lpstr>   User Account Protection (UAP)</vt:lpstr>
      <vt:lpstr>User Account Protection (UAP)</vt:lpstr>
      <vt:lpstr> Mandatory Integrity Control (MIC) </vt:lpstr>
      <vt:lpstr> Mandatory Integrity Control (MIC) </vt:lpstr>
      <vt:lpstr>UI Privilege Isolation (UIPI) </vt:lpstr>
      <vt:lpstr>UI Privilege Isolation (UIPI) </vt:lpstr>
      <vt:lpstr>SERVICE ISOLATION</vt:lpstr>
      <vt:lpstr>Agenda</vt:lpstr>
      <vt:lpstr>UAC</vt:lpstr>
      <vt:lpstr>UAC</vt:lpstr>
      <vt:lpstr>UAC </vt:lpstr>
      <vt:lpstr>白名单逻辑</vt:lpstr>
      <vt:lpstr>UAC</vt:lpstr>
      <vt:lpstr>UAC</vt:lpstr>
      <vt:lpstr>UAC</vt:lpstr>
      <vt:lpstr>Agenda</vt:lpstr>
      <vt:lpstr>Code Inject Bypass UAC</vt:lpstr>
      <vt:lpstr>Code Inject Bypass UAC</vt:lpstr>
      <vt:lpstr>Wusa.exe Bypass UAC</vt:lpstr>
      <vt:lpstr>Wusa.exe Bypass UAC</vt:lpstr>
      <vt:lpstr>Wusa.exe Bypass UAC</vt:lpstr>
      <vt:lpstr>Wusa.exe Bypass UAC</vt:lpstr>
      <vt:lpstr>Wusa.exe Bypass UAC</vt:lpstr>
      <vt:lpstr>Wusa.exe Bypass UAC</vt:lpstr>
      <vt:lpstr>Wusa.exe Bypass UAC</vt:lpstr>
      <vt:lpstr>infDefault.exe Bypass UAC</vt:lpstr>
      <vt:lpstr>infDefault.exe Bypass UAC</vt:lpstr>
      <vt:lpstr>infDefault.exe Bypass UAC</vt:lpstr>
      <vt:lpstr>infDefault.exe Bypass UAC</vt:lpstr>
      <vt:lpstr>PkgMgr.exe Bypass UAC</vt:lpstr>
      <vt:lpstr>PkgMgr.exe Bypass UAC</vt:lpstr>
      <vt:lpstr>PkgMgr.exe Bypass UAC</vt:lpstr>
      <vt:lpstr>Bypass UAC</vt:lpstr>
      <vt:lpstr>Bypass 优点</vt:lpstr>
      <vt:lpstr>Agenda</vt:lpstr>
      <vt:lpstr>UAC</vt:lpstr>
      <vt:lpstr>Input Method </vt:lpstr>
      <vt:lpstr>That’s the End？</vt:lpstr>
      <vt:lpstr>QQPinyin UAC</vt:lpstr>
      <vt:lpstr>QQPinyin UAC</vt:lpstr>
      <vt:lpstr>Qqpinyin UAC</vt:lpstr>
      <vt:lpstr>QQPinyin UAC</vt:lpstr>
      <vt:lpstr>Demo Time</vt:lpstr>
      <vt:lpstr>Microsoft IME 2010 UAC</vt:lpstr>
      <vt:lpstr>MS 9月份修补</vt:lpstr>
      <vt:lpstr>Total IME </vt:lpstr>
      <vt:lpstr>Agenda</vt:lpstr>
      <vt:lpstr>谁的责任？</vt:lpstr>
      <vt:lpstr>Kingsoft </vt:lpstr>
      <vt:lpstr>Demo Time</vt:lpstr>
      <vt:lpstr>Kingsoft vs input method</vt:lpstr>
      <vt:lpstr>UAC vs Input Method</vt:lpstr>
      <vt:lpstr>IME TO FIX？</vt:lpstr>
      <vt:lpstr>CVE-2011-2010</vt:lpstr>
      <vt:lpstr>UAC is the Only One?</vt:lpstr>
      <vt:lpstr>修改计算机密码</vt:lpstr>
      <vt:lpstr>修改计算机密码</vt:lpstr>
      <vt:lpstr>Qqpinyin  LoginUi.exe</vt:lpstr>
      <vt:lpstr>解决办法</vt:lpstr>
      <vt:lpstr>该吃药了..</vt:lpstr>
      <vt:lpstr> Questions?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Web安全测试</dc:title>
  <dc:creator>shanks</dc:creator>
  <cp:lastModifiedBy>arm</cp:lastModifiedBy>
  <cp:revision>556</cp:revision>
  <dcterms:created xsi:type="dcterms:W3CDTF">2011-05-23T02:20:40Z</dcterms:created>
  <dcterms:modified xsi:type="dcterms:W3CDTF">2013-09-22T14:19:53Z</dcterms:modified>
</cp:coreProperties>
</file>